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58" r:id="rId2"/>
    <p:sldId id="568" r:id="rId3"/>
    <p:sldId id="567" r:id="rId4"/>
    <p:sldId id="569" r:id="rId5"/>
    <p:sldId id="570" r:id="rId6"/>
    <p:sldId id="573" r:id="rId7"/>
    <p:sldId id="572" r:id="rId8"/>
    <p:sldId id="571" r:id="rId9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6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8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5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0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inner-word phoneme shifting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inter-word connected speech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minimum pause interval of ASR systems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07092AAD-53C6-4667-AE72-D1E7E2426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2057" r="1579" b="5020"/>
          <a:stretch/>
        </p:blipFill>
        <p:spPr>
          <a:xfrm>
            <a:off x="2620154" y="2290146"/>
            <a:ext cx="4264755" cy="3200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2E33ED-8443-41C1-89F5-93D2A90C5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25" y="2290146"/>
            <a:ext cx="4371136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749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C: Both change</a:t>
            </a:r>
          </a:p>
        </p:txBody>
      </p:sp>
    </p:spTree>
    <p:extLst>
      <p:ext uri="{BB962C8B-B14F-4D97-AF65-F5344CB8AC3E}">
        <p14:creationId xmlns:p14="http://schemas.microsoft.com/office/powerpoint/2010/main" val="34651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A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2841E2-7C03-4784-B8E4-3760B75F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/>
          <a:stretch/>
        </p:blipFill>
        <p:spPr>
          <a:xfrm>
            <a:off x="6932141" y="146194"/>
            <a:ext cx="4916384" cy="65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B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3AE58-811E-4F9E-BE93-5542B0376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91" y="0"/>
            <a:ext cx="2120336" cy="67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08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Example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finish my work 6:00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pm —— worth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like play football —— life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picture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 take it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72">
            <a:hlinkClick r:id="" action="ppaction://media"/>
            <a:extLst>
              <a:ext uri="{FF2B5EF4-FFF2-40B4-BE49-F238E27FC236}">
                <a16:creationId xmlns:a16="http://schemas.microsoft.com/office/drawing/2014/main" id="{8D7BEDB5-3B86-4028-97EC-B75E9D3F2B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8388" y="4936482"/>
            <a:ext cx="609600" cy="609600"/>
          </a:xfrm>
          <a:prstGeom prst="rect">
            <a:avLst/>
          </a:prstGeom>
        </p:spPr>
      </p:pic>
      <p:pic>
        <p:nvPicPr>
          <p:cNvPr id="3" name="26">
            <a:hlinkClick r:id="" action="ppaction://media"/>
            <a:extLst>
              <a:ext uri="{FF2B5EF4-FFF2-40B4-BE49-F238E27FC236}">
                <a16:creationId xmlns:a16="http://schemas.microsoft.com/office/drawing/2014/main" id="{65053042-28E0-435C-8D07-EA17A6F555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89925" y="4936482"/>
            <a:ext cx="609600" cy="609600"/>
          </a:xfrm>
          <a:prstGeom prst="rect">
            <a:avLst/>
          </a:prstGeom>
        </p:spPr>
      </p:pic>
      <p:pic>
        <p:nvPicPr>
          <p:cNvPr id="5" name="18">
            <a:hlinkClick r:id="" action="ppaction://media"/>
            <a:extLst>
              <a:ext uri="{FF2B5EF4-FFF2-40B4-BE49-F238E27FC236}">
                <a16:creationId xmlns:a16="http://schemas.microsoft.com/office/drawing/2014/main" id="{CCC19432-117C-43D1-9412-B386F0CA8AC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111462" y="49364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32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KDXF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like playing football--&gt;I love playing football.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基本错误的不多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373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Deletion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可解释性一般（不能完全解释）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处理过后可听性增强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8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60629</TotalTime>
  <Words>806</Words>
  <Application>Microsoft Office PowerPoint</Application>
  <PresentationFormat>宽屏</PresentationFormat>
  <Paragraphs>58</Paragraphs>
  <Slides>8</Slides>
  <Notes>8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405</cp:revision>
  <cp:lastPrinted>2017-06-19T10:44:09Z</cp:lastPrinted>
  <dcterms:created xsi:type="dcterms:W3CDTF">2016-06-07T03:07:16Z</dcterms:created>
  <dcterms:modified xsi:type="dcterms:W3CDTF">2020-09-03T08:37:05Z</dcterms:modified>
</cp:coreProperties>
</file>