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58" r:id="rId2"/>
    <p:sldId id="576" r:id="rId3"/>
    <p:sldId id="577" r:id="rId4"/>
    <p:sldId id="578" r:id="rId5"/>
    <p:sldId id="579" r:id="rId6"/>
    <p:sldId id="580" r:id="rId7"/>
    <p:sldId id="581" r:id="rId8"/>
    <p:sldId id="582" r:id="rId9"/>
  </p:sldIdLst>
  <p:sldSz cx="12192000" cy="6858000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1B7"/>
    <a:srgbClr val="5B95C7"/>
    <a:srgbClr val="5B9BC7"/>
    <a:srgbClr val="5B9BD5"/>
    <a:srgbClr val="3978F7"/>
    <a:srgbClr val="54CC5B"/>
    <a:srgbClr val="F01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72377" autoAdjust="0"/>
  </p:normalViewPr>
  <p:slideViewPr>
    <p:cSldViewPr snapToGrid="0">
      <p:cViewPr varScale="1">
        <p:scale>
          <a:sx n="80" d="100"/>
          <a:sy n="80" d="100"/>
        </p:scale>
        <p:origin x="16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2EAB-82EF-4749-B0A6-32E8CB1FB1E4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79B-82BD-4567-A6FC-5FF2E527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4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2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0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3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4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73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9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7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5" y="5912023"/>
            <a:ext cx="2857242" cy="692268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83657" y="2458680"/>
            <a:ext cx="7973169" cy="100632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USSLAB</a:t>
            </a:r>
            <a:r>
              <a:rPr lang="zh-CN" altLang="en-US" dirty="0"/>
              <a:t>专用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57413" y="3972594"/>
            <a:ext cx="2852494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演讲者：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1573" y="4759939"/>
            <a:ext cx="4764173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Ubiquitous System Security Lab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330222"/>
            <a:ext cx="2102268" cy="6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0E8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0E81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90" y="5973395"/>
            <a:ext cx="2310304" cy="5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617765" y="5885768"/>
            <a:ext cx="2726871" cy="65314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6850" y="2010547"/>
            <a:ext cx="1371598" cy="89364"/>
            <a:chOff x="867749" y="1851404"/>
            <a:chExt cx="1275570" cy="101222"/>
          </a:xfrm>
        </p:grpSpPr>
        <p:sp>
          <p:nvSpPr>
            <p:cNvPr id="9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66531" y="1581924"/>
            <a:ext cx="166842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microsoft.com/office/2007/relationships/media" Target="../media/media2.wav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9.png"/><Relationship Id="rId4" Type="http://schemas.openxmlformats.org/officeDocument/2006/relationships/audio" Target="../media/media2.wav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手工切割间隔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小不代表没声音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单词之间可能就没有间隔而且无法切分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94" y="1120596"/>
            <a:ext cx="5899484" cy="48302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" y="3647556"/>
            <a:ext cx="1876425" cy="1438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5500" y="5085831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o   make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89584" y="6013950"/>
            <a:ext cx="446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            K     Goo    </a:t>
            </a:r>
            <a:r>
              <a:rPr lang="en-US" altLang="zh-CN" dirty="0" err="1" smtClean="0"/>
              <a:t>Gle</a:t>
            </a:r>
            <a:r>
              <a:rPr lang="en-US" altLang="zh-CN" dirty="0" smtClean="0"/>
              <a:t>         Ta    </a:t>
            </a:r>
            <a:r>
              <a:rPr lang="en-US" altLang="zh-CN" dirty="0" err="1" smtClean="0"/>
              <a:t>ke</a:t>
            </a:r>
            <a:r>
              <a:rPr lang="en-US" altLang="zh-CN" dirty="0" smtClean="0"/>
              <a:t>    Pic    </a:t>
            </a:r>
            <a:r>
              <a:rPr lang="en-US" altLang="zh-CN" dirty="0" err="1" smtClean="0"/>
              <a:t>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77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手工切割后倍速结果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可听性收到影响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97851" y="4879765"/>
            <a:ext cx="609600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7600" y="842211"/>
            <a:ext cx="4035115" cy="6858000"/>
          </a:xfrm>
          <a:prstGeom prst="rect">
            <a:avLst/>
          </a:prstGeom>
        </p:spPr>
      </p:pic>
      <p:pic>
        <p:nvPicPr>
          <p:cNvPr id="7" name="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5475" y="4879765"/>
            <a:ext cx="609600" cy="609600"/>
          </a:xfrm>
          <a:prstGeom prst="rect">
            <a:avLst/>
          </a:prstGeom>
        </p:spPr>
      </p:pic>
      <p:pic>
        <p:nvPicPr>
          <p:cNvPr id="9" name="2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78154" y="4879765"/>
            <a:ext cx="609600" cy="609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9432" y="442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3299" y="4506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111" y="4470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7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xxx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1602"/>
            <a:ext cx="5812004" cy="47387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004" y="1871602"/>
            <a:ext cx="6330439" cy="47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最大差异解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54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快速阈值探究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xxxx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75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慢速增音探究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xxxx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65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671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Deletion CTC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xxxx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77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降版本发现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xxxx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99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60766</TotalTime>
  <Words>74</Words>
  <Application>Microsoft Office PowerPoint</Application>
  <PresentationFormat>宽屏</PresentationFormat>
  <Paragraphs>30</Paragraphs>
  <Slides>8</Slides>
  <Notes>8</Notes>
  <HiddenSlides>0</HiddenSlides>
  <MMClips>3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华文细黑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Qinhong</dc:creator>
  <cp:lastModifiedBy>chaohao li</cp:lastModifiedBy>
  <cp:revision>416</cp:revision>
  <cp:lastPrinted>2017-06-19T10:44:09Z</cp:lastPrinted>
  <dcterms:created xsi:type="dcterms:W3CDTF">2016-06-07T03:07:16Z</dcterms:created>
  <dcterms:modified xsi:type="dcterms:W3CDTF">2020-09-06T13:08:02Z</dcterms:modified>
</cp:coreProperties>
</file>