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Average"/>
      <p:regular r:id="rId14"/>
    </p:embeddedFont>
    <p:embeddedFont>
      <p:font typeface="Oswald"/>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regular.fntdata"/><Relationship Id="rId14" Type="http://schemas.openxmlformats.org/officeDocument/2006/relationships/font" Target="fonts/Average-regular.fntdata"/><Relationship Id="rId16"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2f33769ed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2f33769ed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d2f33769ed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d2f33769ed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d2f33769ed_0_1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d2f33769ed_0_1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d2f33769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d2f33769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2f33769ed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2f33769ed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2f33769ed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2f33769ed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2f33769ed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2f33769ed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NBA MAD MONEY</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688"/>
              <a:buNone/>
            </a:pPr>
            <a:r>
              <a:rPr lang="en" sz="1312"/>
              <a:t>Levi Christian</a:t>
            </a:r>
            <a:endParaRPr sz="1312"/>
          </a:p>
          <a:p>
            <a:pPr indent="0" lvl="0" marL="0" rtl="0" algn="ctr">
              <a:lnSpc>
                <a:spcPct val="80000"/>
              </a:lnSpc>
              <a:spcBef>
                <a:spcPts val="0"/>
              </a:spcBef>
              <a:spcAft>
                <a:spcPts val="0"/>
              </a:spcAft>
              <a:buSzPts val="688"/>
              <a:buNone/>
            </a:pPr>
            <a:r>
              <a:rPr lang="en" sz="1312"/>
              <a:t>James Pak</a:t>
            </a:r>
            <a:endParaRPr sz="1312"/>
          </a:p>
          <a:p>
            <a:pPr indent="0" lvl="0" marL="0" rtl="0" algn="ctr">
              <a:lnSpc>
                <a:spcPct val="80000"/>
              </a:lnSpc>
              <a:spcBef>
                <a:spcPts val="0"/>
              </a:spcBef>
              <a:spcAft>
                <a:spcPts val="0"/>
              </a:spcAft>
              <a:buSzPts val="688"/>
              <a:buNone/>
            </a:pPr>
            <a:r>
              <a:rPr lang="en" sz="1312"/>
              <a:t>William Udeh</a:t>
            </a:r>
            <a:endParaRPr sz="1312"/>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Goals For Project and Data</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end result for </a:t>
            </a:r>
            <a:r>
              <a:rPr lang="en"/>
              <a:t>the</a:t>
            </a:r>
            <a:r>
              <a:rPr lang="en"/>
              <a:t> project is to </a:t>
            </a:r>
            <a:r>
              <a:rPr lang="en"/>
              <a:t>create</a:t>
            </a:r>
            <a:r>
              <a:rPr lang="en"/>
              <a:t> a code that helps us predict either if a certain NBA team will win their next against a certain opponent.</a:t>
            </a:r>
            <a:endParaRPr/>
          </a:p>
          <a:p>
            <a:pPr indent="0" lvl="0" marL="0" rtl="0" algn="l">
              <a:spcBef>
                <a:spcPts val="1200"/>
              </a:spcBef>
              <a:spcAft>
                <a:spcPts val="0"/>
              </a:spcAft>
              <a:buNone/>
            </a:pPr>
            <a:r>
              <a:rPr lang="en"/>
              <a:t>We will use various machine learning methods such as Linear regression models and decision trees to figure which can give our model the best </a:t>
            </a:r>
            <a:r>
              <a:rPr lang="en"/>
              <a:t>accuracy</a:t>
            </a:r>
            <a:r>
              <a:rPr lang="en"/>
              <a:t> for predicting a win</a:t>
            </a:r>
            <a:endParaRPr/>
          </a:p>
          <a:p>
            <a:pPr indent="0" lvl="0" marL="0" rtl="0" algn="l">
              <a:spcBef>
                <a:spcPts val="1200"/>
              </a:spcBef>
              <a:spcAft>
                <a:spcPts val="1200"/>
              </a:spcAft>
              <a:buNone/>
            </a:pPr>
            <a:r>
              <a:rPr lang="en"/>
              <a:t>The data our group has pulled from comes from the NBA website and lists basketball games from the past 6 years. The main features from this we want to incorporate(base our code on) are the 2-point and 3-point shooting </a:t>
            </a:r>
            <a:r>
              <a:rPr lang="en"/>
              <a:t>accuracy</a:t>
            </a:r>
            <a:r>
              <a:rPr lang="en"/>
              <a:t>, points per game,  wins/losses for each team, rebounds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 For Project</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Sports </a:t>
            </a:r>
            <a:r>
              <a:rPr lang="en"/>
              <a:t>betting</a:t>
            </a:r>
            <a:r>
              <a:rPr lang="en"/>
              <a:t> is common among fans </a:t>
            </a:r>
            <a:r>
              <a:rPr lang="en"/>
              <a:t>who</a:t>
            </a:r>
            <a:r>
              <a:rPr lang="en"/>
              <a:t> are interested in sports and have favorite teams. People bet good sums of money to take a chance and earn based off their teams success</a:t>
            </a:r>
            <a:endParaRPr/>
          </a:p>
          <a:p>
            <a:pPr indent="0" lvl="0" marL="0" rtl="0" algn="l">
              <a:spcBef>
                <a:spcPts val="1200"/>
              </a:spcBef>
              <a:spcAft>
                <a:spcPts val="0"/>
              </a:spcAft>
              <a:buNone/>
            </a:pPr>
            <a:r>
              <a:rPr lang="en"/>
              <a:t>Our goal for our project is to find the factors that help create sufficient model that can predict what team will win their next game. Our team will use The NBA team data to build our model</a:t>
            </a:r>
            <a:endParaRPr/>
          </a:p>
          <a:p>
            <a:pPr indent="0" lvl="0" marL="0" rtl="0" algn="l">
              <a:spcBef>
                <a:spcPts val="1200"/>
              </a:spcBef>
              <a:spcAft>
                <a:spcPts val="1200"/>
              </a:spcAft>
              <a:buNone/>
            </a:pPr>
            <a:r>
              <a:rPr lang="en"/>
              <a:t>Our main questions we want answered are what are the best </a:t>
            </a:r>
            <a:r>
              <a:rPr lang="en"/>
              <a:t>parameters that need to be used to get our best model? What model should we use that will get us the best results? What NBA data do we need, how many seasons should we use to build the model?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Cleanup and Exploration</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first step was to find out what NBA data we wanted to use. We ended up going with team data. As a group we thought it would be better than individual data due to injuries and team changes during the season.</a:t>
            </a:r>
            <a:endParaRPr/>
          </a:p>
          <a:p>
            <a:pPr indent="0" lvl="0" marL="0" rtl="0" algn="l">
              <a:spcBef>
                <a:spcPts val="1200"/>
              </a:spcBef>
              <a:spcAft>
                <a:spcPts val="0"/>
              </a:spcAft>
              <a:buNone/>
            </a:pPr>
            <a:r>
              <a:rPr lang="en"/>
              <a:t>When we first finalized an got the data we realized that there were many other factors that we </a:t>
            </a:r>
            <a:r>
              <a:rPr lang="en"/>
              <a:t>didn't</a:t>
            </a:r>
            <a:r>
              <a:rPr lang="en"/>
              <a:t> consider that could </a:t>
            </a:r>
            <a:r>
              <a:rPr lang="en"/>
              <a:t>effectively</a:t>
            </a:r>
            <a:r>
              <a:rPr lang="en"/>
              <a:t> be taken into account, and could further improve our model</a:t>
            </a:r>
            <a:endParaRPr/>
          </a:p>
          <a:p>
            <a:pPr indent="0" lvl="0" marL="0" rtl="0" algn="l">
              <a:spcBef>
                <a:spcPts val="1200"/>
              </a:spcBef>
              <a:spcAft>
                <a:spcPts val="1200"/>
              </a:spcAft>
              <a:buNone/>
            </a:pPr>
            <a:r>
              <a:rPr lang="en"/>
              <a:t>While cleaning the data we had to change data types do that we could correctly run parts of the code that are necessary for the model setup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Analysis</a:t>
            </a:r>
            <a:endParaRPr/>
          </a:p>
        </p:txBody>
      </p:sp>
      <p:sp>
        <p:nvSpPr>
          <p:cNvPr id="84" name="Google Shape;84;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85" name="Google Shape;85;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Postmortem </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000"/>
              <a:t>Questions??</a:t>
            </a:r>
            <a:endParaRPr sz="7000"/>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