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2f33769e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2f33769e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2f33769e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2f33769e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2f33769ed_0_1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2f33769ed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2f33769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2f33769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2f33769ed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2f33769e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f33769e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f33769e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f33769ed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f33769e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NBA GAME PREDICTIONS</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n" sz="2800" dirty="0"/>
              <a:t>Levi Christian</a:t>
            </a:r>
            <a:endParaRPr sz="2800" dirty="0"/>
          </a:p>
          <a:p>
            <a:pPr marL="0" lvl="0" indent="0" algn="ctr" rtl="0">
              <a:lnSpc>
                <a:spcPct val="80000"/>
              </a:lnSpc>
              <a:spcBef>
                <a:spcPts val="0"/>
              </a:spcBef>
              <a:spcAft>
                <a:spcPts val="0"/>
              </a:spcAft>
              <a:buSzPts val="688"/>
              <a:buNone/>
            </a:pPr>
            <a:r>
              <a:rPr lang="en" sz="2800" dirty="0"/>
              <a:t>James Pak</a:t>
            </a:r>
            <a:endParaRPr sz="2800" dirty="0"/>
          </a:p>
          <a:p>
            <a:pPr marL="0" lvl="0" indent="0" algn="ctr" rtl="0">
              <a:lnSpc>
                <a:spcPct val="80000"/>
              </a:lnSpc>
              <a:spcBef>
                <a:spcPts val="0"/>
              </a:spcBef>
              <a:spcAft>
                <a:spcPts val="0"/>
              </a:spcAft>
              <a:buSzPts val="688"/>
              <a:buNone/>
            </a:pPr>
            <a:r>
              <a:rPr lang="en" sz="2800" dirty="0"/>
              <a:t>William Udeh</a:t>
            </a:r>
            <a:endParaRPr sz="2800" dirty="0"/>
          </a:p>
        </p:txBody>
      </p:sp>
      <p:sp>
        <p:nvSpPr>
          <p:cNvPr id="4" name="Google Shape;60;p13">
            <a:extLst>
              <a:ext uri="{FF2B5EF4-FFF2-40B4-BE49-F238E27FC236}">
                <a16:creationId xmlns:a16="http://schemas.microsoft.com/office/drawing/2014/main" id="{68837C7D-D3C7-4DE6-A3F5-CE2F9AAC6563}"/>
              </a:ext>
            </a:extLst>
          </p:cNvPr>
          <p:cNvSpPr txBox="1">
            <a:spLocks/>
          </p:cNvSpPr>
          <p:nvPr/>
        </p:nvSpPr>
        <p:spPr>
          <a:xfrm>
            <a:off x="313288" y="4223302"/>
            <a:ext cx="2823317" cy="39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1pPr>
            <a:lvl2pPr marL="914400" marR="0" lvl="1"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2pPr>
            <a:lvl3pPr marL="1371600" marR="0" lvl="2"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3pPr>
            <a:lvl4pPr marL="1828800" marR="0" lvl="3"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4pPr>
            <a:lvl5pPr marL="2286000" marR="0" lvl="4"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5pPr>
            <a:lvl6pPr marL="2743200" marR="0" lvl="5"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6pPr>
            <a:lvl7pPr marL="3200400" marR="0" lvl="6"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7pPr>
            <a:lvl8pPr marL="3657600" marR="0" lvl="7"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8pPr>
            <a:lvl9pPr marL="4114800" marR="0" lvl="8" indent="-317500" algn="ctr" rtl="0">
              <a:lnSpc>
                <a:spcPct val="100000"/>
              </a:lnSpc>
              <a:spcBef>
                <a:spcPts val="0"/>
              </a:spcBef>
              <a:spcAft>
                <a:spcPts val="0"/>
              </a:spcAft>
              <a:buClr>
                <a:schemeClr val="accent3"/>
              </a:buClr>
              <a:buSzPts val="2100"/>
              <a:buFont typeface="Average"/>
              <a:buNone/>
              <a:defRPr sz="2100" b="0" i="0" u="none" strike="noStrike" cap="none">
                <a:solidFill>
                  <a:schemeClr val="accent3"/>
                </a:solidFill>
                <a:latin typeface="Average"/>
                <a:ea typeface="Average"/>
                <a:cs typeface="Average"/>
                <a:sym typeface="Average"/>
              </a:defRPr>
            </a:lvl9pPr>
          </a:lstStyle>
          <a:p>
            <a:pPr marL="0" indent="0" algn="l">
              <a:lnSpc>
                <a:spcPct val="80000"/>
              </a:lnSpc>
              <a:buSzPts val="688"/>
            </a:pPr>
            <a:r>
              <a:rPr lang="en-US" sz="2000" dirty="0"/>
              <a:t>April 28,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Goals For Project and Data</a:t>
            </a:r>
            <a:endParaRPr dirty="0"/>
          </a:p>
        </p:txBody>
      </p:sp>
      <p:sp>
        <p:nvSpPr>
          <p:cNvPr id="66" name="Google Shape;66;p14"/>
          <p:cNvSpPr txBox="1">
            <a:spLocks noGrp="1"/>
          </p:cNvSpPr>
          <p:nvPr>
            <p:ph type="body" idx="1"/>
          </p:nvPr>
        </p:nvSpPr>
        <p:spPr>
          <a:xfrm>
            <a:off x="311699" y="1152475"/>
            <a:ext cx="8662179"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For this project we developed a Machine Learning </a:t>
            </a:r>
            <a:r>
              <a:rPr lang="en-US" dirty="0"/>
              <a:t>algorithm</a:t>
            </a:r>
            <a:r>
              <a:rPr lang="en" dirty="0"/>
              <a:t> that effectively attempts to prepredict the outcome of the next NBA game between two teams.</a:t>
            </a:r>
            <a:endParaRPr dirty="0"/>
          </a:p>
          <a:p>
            <a:pPr marL="0" lvl="0" indent="0" algn="just" rtl="0">
              <a:spcBef>
                <a:spcPts val="1200"/>
              </a:spcBef>
              <a:spcAft>
                <a:spcPts val="0"/>
              </a:spcAft>
              <a:buNone/>
            </a:pPr>
            <a:r>
              <a:rPr lang="en" dirty="0"/>
              <a:t>We used various classification and regression models to measure accuracy &amp; precision such as Decsion Tree and 2-layer RNN LSTM Neural Network to evaluate performance and determine which model produces the most accurate results.</a:t>
            </a:r>
            <a:endParaRPr dirty="0"/>
          </a:p>
          <a:p>
            <a:pPr marL="0" lvl="0" indent="0" algn="just" rtl="0">
              <a:spcBef>
                <a:spcPts val="1200"/>
              </a:spcBef>
              <a:spcAft>
                <a:spcPts val="1200"/>
              </a:spcAft>
              <a:buNone/>
            </a:pPr>
            <a:r>
              <a:rPr lang="en" dirty="0"/>
              <a:t>Our data contains NBA team game stats over the past 6 years, sourced from the official NBA website team. The targeted features for our model </a:t>
            </a:r>
            <a:r>
              <a:rPr lang="en-US" dirty="0"/>
              <a:t>are</a:t>
            </a:r>
            <a:r>
              <a:rPr lang="en" dirty="0"/>
              <a:t> FG%, 3PFG%, 3PA, FGA, FT%, wins/loss record, team ranking, etc.</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For Project</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Will Geoghegan’s AdaBoost model was all the rave this year when it registered at top 0.2% among +14M NCAA tournament brackets on ESPN, accurately predicting the outcome of all but a couple games (i.e., Oral Roberts vs. UCLA, Alabama vs. UCLA).</a:t>
            </a:r>
            <a:endParaRPr dirty="0"/>
          </a:p>
          <a:p>
            <a:pPr marL="0" lvl="0" indent="0" algn="l" rtl="0">
              <a:spcBef>
                <a:spcPts val="1200"/>
              </a:spcBef>
              <a:spcAft>
                <a:spcPts val="0"/>
              </a:spcAft>
              <a:buNone/>
            </a:pPr>
            <a:r>
              <a:rPr lang="en" dirty="0"/>
              <a:t>This amazing accomplishment served as motivation for our project as we endeavored to achieve similar results in the NBA.</a:t>
            </a:r>
            <a:endParaRPr dirty="0"/>
          </a:p>
          <a:p>
            <a:pPr marL="0" lvl="0" indent="0" algn="l" rtl="0">
              <a:spcBef>
                <a:spcPts val="1200"/>
              </a:spcBef>
              <a:spcAft>
                <a:spcPts val="1200"/>
              </a:spcAft>
              <a:buNone/>
            </a:pPr>
            <a:r>
              <a:rPr lang="en" dirty="0"/>
              <a:t>To accomplish this task we needed to ascertain a few key insights: (1) source, structure and depth of data (2) features most significant in the data (3) ML model offering the highest accuracy rate.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Cleanup and Exploration</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Our first step was to find out what NBA data we wanted to use. We ended up going with team data. As a group we thought it would be better than individual data due to injuries and team changes during the season.</a:t>
            </a:r>
            <a:endParaRPr dirty="0"/>
          </a:p>
          <a:p>
            <a:pPr marL="0" lvl="0" indent="0" algn="l" rtl="0">
              <a:spcBef>
                <a:spcPts val="1200"/>
              </a:spcBef>
              <a:spcAft>
                <a:spcPts val="0"/>
              </a:spcAft>
              <a:buNone/>
            </a:pPr>
            <a:r>
              <a:rPr lang="en" dirty="0"/>
              <a:t>When finalizing the data, we realized that there were many other factors that we didn't consider that could effectively be taken into account, and could further improve our model such as wining or losing streak</a:t>
            </a:r>
            <a:endParaRPr dirty="0"/>
          </a:p>
          <a:p>
            <a:pPr marL="0" lvl="0" indent="0" algn="l" rtl="0">
              <a:spcBef>
                <a:spcPts val="1200"/>
              </a:spcBef>
              <a:spcAft>
                <a:spcPts val="1200"/>
              </a:spcAft>
              <a:buNone/>
            </a:pPr>
            <a:r>
              <a:rPr lang="en" dirty="0"/>
              <a:t>While cleaning the data we had to change data types in order to correctly run parts of the code that are necessary for the model setup</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84" name="Google Shape;8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85" name="Google Shape;8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Postmortem </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t>Questions??</a:t>
            </a:r>
            <a:endParaRPr sz="70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362</Words>
  <Application>Microsoft Office PowerPoint</Application>
  <PresentationFormat>On-screen Show (16:9)</PresentationFormat>
  <Paragraphs>21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Oswald</vt:lpstr>
      <vt:lpstr>Arial</vt:lpstr>
      <vt:lpstr>Average</vt:lpstr>
      <vt:lpstr>Slate</vt:lpstr>
      <vt:lpstr>NBA GAME PREDICTIONS</vt:lpstr>
      <vt:lpstr>Goals For Project and Data</vt:lpstr>
      <vt:lpstr>Motivation For Project</vt:lpstr>
      <vt:lpstr>Data Cleanup and Exploration</vt:lpstr>
      <vt:lpstr>Data Analysis</vt:lpstr>
      <vt:lpstr>Discussion</vt:lpstr>
      <vt:lpstr>Postmortem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MAD MONEY</dc:title>
  <cp:lastModifiedBy>Levi Christian</cp:lastModifiedBy>
  <cp:revision>21</cp:revision>
  <dcterms:modified xsi:type="dcterms:W3CDTF">2021-04-27T03:20:17Z</dcterms:modified>
</cp:coreProperties>
</file>