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2f33769e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2f33769e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2f33769ed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2f33769ed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2f33769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2f3376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2f33769e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2f33769e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f33769e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f33769e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f33769e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f33769e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NBA GAME PREDICTIONS</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 sz="1312" dirty="0"/>
              <a:t>Levi Christian</a:t>
            </a:r>
            <a:endParaRPr sz="1312" dirty="0"/>
          </a:p>
          <a:p>
            <a:pPr marL="0" lvl="0" indent="0" algn="ctr" rtl="0">
              <a:lnSpc>
                <a:spcPct val="80000"/>
              </a:lnSpc>
              <a:spcBef>
                <a:spcPts val="0"/>
              </a:spcBef>
              <a:spcAft>
                <a:spcPts val="0"/>
              </a:spcAft>
              <a:buSzPts val="688"/>
              <a:buNone/>
            </a:pPr>
            <a:r>
              <a:rPr lang="en" sz="1312" dirty="0"/>
              <a:t>James Pak</a:t>
            </a:r>
            <a:endParaRPr sz="1312" dirty="0"/>
          </a:p>
          <a:p>
            <a:pPr marL="0" lvl="0" indent="0" algn="ctr" rtl="0">
              <a:lnSpc>
                <a:spcPct val="80000"/>
              </a:lnSpc>
              <a:spcBef>
                <a:spcPts val="0"/>
              </a:spcBef>
              <a:spcAft>
                <a:spcPts val="0"/>
              </a:spcAft>
              <a:buSzPts val="688"/>
              <a:buNone/>
            </a:pPr>
            <a:r>
              <a:rPr lang="en" sz="1312" dirty="0"/>
              <a:t>William Udeh</a:t>
            </a:r>
            <a:endParaRPr sz="1312" dirty="0"/>
          </a:p>
        </p:txBody>
      </p:sp>
      <p:sp>
        <p:nvSpPr>
          <p:cNvPr id="4" name="Google Shape;60;p13">
            <a:extLst>
              <a:ext uri="{FF2B5EF4-FFF2-40B4-BE49-F238E27FC236}">
                <a16:creationId xmlns:a16="http://schemas.microsoft.com/office/drawing/2014/main" id="{68837C7D-D3C7-4DE6-A3F5-CE2F9AAC6563}"/>
              </a:ext>
            </a:extLst>
          </p:cNvPr>
          <p:cNvSpPr txBox="1">
            <a:spLocks/>
          </p:cNvSpPr>
          <p:nvPr/>
        </p:nvSpPr>
        <p:spPr>
          <a:xfrm>
            <a:off x="419614" y="4025152"/>
            <a:ext cx="2823317"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1pPr>
            <a:lvl2pPr marL="914400" marR="0" lvl="1"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2pPr>
            <a:lvl3pPr marL="1371600" marR="0" lvl="2"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3pPr>
            <a:lvl4pPr marL="1828800" marR="0" lvl="3"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4pPr>
            <a:lvl5pPr marL="2286000" marR="0" lvl="4"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5pPr>
            <a:lvl6pPr marL="2743200" marR="0" lvl="5"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6pPr>
            <a:lvl7pPr marL="3200400" marR="0" lvl="6"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7pPr>
            <a:lvl8pPr marL="3657600" marR="0" lvl="7"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8pPr>
            <a:lvl9pPr marL="4114800" marR="0" lvl="8"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9pPr>
          </a:lstStyle>
          <a:p>
            <a:pPr marL="0" indent="0" algn="l">
              <a:lnSpc>
                <a:spcPct val="80000"/>
              </a:lnSpc>
              <a:buSzPts val="688"/>
            </a:pPr>
            <a:r>
              <a:rPr lang="en-US" sz="1312" dirty="0"/>
              <a:t>April 28,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For Project and Data</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Our goal for this project is to develop a Machine Learning </a:t>
            </a:r>
            <a:r>
              <a:rPr lang="en-US" dirty="0"/>
              <a:t>algorithm</a:t>
            </a:r>
            <a:r>
              <a:rPr lang="en" dirty="0"/>
              <a:t> that predicts which NBA team will win or loose their next game.</a:t>
            </a:r>
            <a:endParaRPr dirty="0"/>
          </a:p>
          <a:p>
            <a:pPr marL="0" lvl="0" indent="0" algn="l" rtl="0">
              <a:spcBef>
                <a:spcPts val="1200"/>
              </a:spcBef>
              <a:spcAft>
                <a:spcPts val="0"/>
              </a:spcAft>
              <a:buNone/>
            </a:pPr>
            <a:r>
              <a:rPr lang="en" dirty="0"/>
              <a:t>We will use various machine learning classification and regression models to measure accuracy, precision &amp; recall as well as confusion matrix to reveal true negatives and positives to evaluate performance and determine which model produces the most accurate results.</a:t>
            </a:r>
            <a:endParaRPr dirty="0"/>
          </a:p>
          <a:p>
            <a:pPr marL="0" lvl="0" indent="0" algn="l" rtl="0">
              <a:spcBef>
                <a:spcPts val="1200"/>
              </a:spcBef>
              <a:spcAft>
                <a:spcPts val="1200"/>
              </a:spcAft>
              <a:buNone/>
            </a:pPr>
            <a:r>
              <a:rPr lang="en" dirty="0"/>
              <a:t>Our data source consist of NBA team stats over the past 6 years. The targeted features for our model are: 2-point and 3-point shooting accuracy, average field goal percentage,  wins/loss ratio and team ranking.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For Project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Sports betting is common among fans who are interested in sports and have favorite teams. People bet good sums of money to take a chance and earn based off their teams success</a:t>
            </a:r>
            <a:endParaRPr/>
          </a:p>
          <a:p>
            <a:pPr marL="0" lvl="0" indent="0" algn="l" rtl="0">
              <a:spcBef>
                <a:spcPts val="1200"/>
              </a:spcBef>
              <a:spcAft>
                <a:spcPts val="0"/>
              </a:spcAft>
              <a:buNone/>
            </a:pPr>
            <a:r>
              <a:rPr lang="en"/>
              <a:t>Our goal for our project is to find the factors that help create sufficient model that can predict what team will win their next game. Our team will use The NBA team data to build our model</a:t>
            </a:r>
            <a:endParaRPr/>
          </a:p>
          <a:p>
            <a:pPr marL="0" lvl="0" indent="0" algn="l" rtl="0">
              <a:spcBef>
                <a:spcPts val="1200"/>
              </a:spcBef>
              <a:spcAft>
                <a:spcPts val="1200"/>
              </a:spcAft>
              <a:buNone/>
            </a:pPr>
            <a:r>
              <a:rPr lang="en"/>
              <a:t>Our main questions we want answered are what are the best parameters that need to be used to get our best model? What model should we use that will get us the best results? What NBA data do we need, how many seasons should we use to build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Cleanup and Exploration</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first step was to find out what NBA data we wanted to use. We ended up going with team data. As a group we thought it would be better than individual data due to injuries and team changes during the season.</a:t>
            </a:r>
            <a:endParaRPr dirty="0"/>
          </a:p>
          <a:p>
            <a:pPr marL="0" lvl="0" indent="0" algn="l" rtl="0">
              <a:spcBef>
                <a:spcPts val="1200"/>
              </a:spcBef>
              <a:spcAft>
                <a:spcPts val="0"/>
              </a:spcAft>
              <a:buNone/>
            </a:pPr>
            <a:r>
              <a:rPr lang="en" dirty="0"/>
              <a:t>When finalizing the data, we realized that there were many other factors that we didn't consider that could effectively be taken into account, and could further improve our model such as wining or losing streak</a:t>
            </a:r>
            <a:endParaRPr dirty="0"/>
          </a:p>
          <a:p>
            <a:pPr marL="0" lvl="0" indent="0" algn="l" rtl="0">
              <a:spcBef>
                <a:spcPts val="1200"/>
              </a:spcBef>
              <a:spcAft>
                <a:spcPts val="1200"/>
              </a:spcAft>
              <a:buNone/>
            </a:pPr>
            <a:r>
              <a:rPr lang="en" dirty="0"/>
              <a:t>While cleaning the data we had to change data types in order to correctly run parts of the code that are necessary for the model setup</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84" name="Google Shape;8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5" name="Google Shape;8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Postmortem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t>Questions??</a:t>
            </a:r>
            <a:endParaRPr sz="7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371</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Oswald</vt:lpstr>
      <vt:lpstr>Arial</vt:lpstr>
      <vt:lpstr>Average</vt:lpstr>
      <vt:lpstr>Slate</vt:lpstr>
      <vt:lpstr>NBA GAME PREDICTIONS</vt:lpstr>
      <vt:lpstr>Goals For Project and Data</vt:lpstr>
      <vt:lpstr>Motivation For Project</vt:lpstr>
      <vt:lpstr>Data Cleanup and Exploration</vt:lpstr>
      <vt:lpstr>Data Analysis</vt:lpstr>
      <vt:lpstr>Discussion</vt:lpstr>
      <vt:lpstr>Postmortem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MAD MONEY</dc:title>
  <cp:lastModifiedBy>Levi Christian</cp:lastModifiedBy>
  <cp:revision>8</cp:revision>
  <dcterms:modified xsi:type="dcterms:W3CDTF">2021-04-22T02:51:58Z</dcterms:modified>
</cp:coreProperties>
</file>