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4"/>
  </p:notesMasterIdLst>
  <p:sldIdLst>
    <p:sldId id="352" r:id="rId4"/>
    <p:sldId id="353" r:id="rId5"/>
    <p:sldId id="354" r:id="rId6"/>
    <p:sldId id="355" r:id="rId7"/>
    <p:sldId id="307" r:id="rId8"/>
    <p:sldId id="359" r:id="rId9"/>
    <p:sldId id="298" r:id="rId10"/>
    <p:sldId id="356" r:id="rId11"/>
    <p:sldId id="366" r:id="rId12"/>
    <p:sldId id="357" r:id="rId13"/>
    <p:sldId id="358" r:id="rId14"/>
    <p:sldId id="312" r:id="rId15"/>
    <p:sldId id="360" r:id="rId16"/>
    <p:sldId id="361" r:id="rId17"/>
    <p:sldId id="362" r:id="rId18"/>
    <p:sldId id="367" r:id="rId19"/>
    <p:sldId id="363" r:id="rId20"/>
    <p:sldId id="364" r:id="rId21"/>
    <p:sldId id="36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50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08610EC-D04E-4AFE-B17A-580404417A56}"/>
              </a:ext>
            </a:extLst>
          </p:cNvPr>
          <p:cNvGrpSpPr/>
          <p:nvPr userDrawn="1"/>
        </p:nvGrpSpPr>
        <p:grpSpPr>
          <a:xfrm>
            <a:off x="430258" y="655456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86FE8B47-4665-4595-9358-FD7E1706AAB6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793B7356-B8ED-400A-90B7-9B451493539C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48075DBA-7451-4CDD-8901-26668134C6F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2C5AA02-25A6-4B3A-8C35-3207DAF9B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676837" y="926853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8052EA6-352D-427B-86BE-1AD1C3072F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E5A09E3A-6DC9-4D89-A56D-15822E06019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B8987-26AE-47AE-99D4-FD7C03350B12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FDC86-7486-495E-90B1-DBB0CC495C03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EB388-4E41-4A06-92BE-8FB550B7E42B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69B1C1B0-3827-472E-8524-9D0F119544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77509" y="573702"/>
            <a:ext cx="3752490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FDDF81-25F0-49C3-8781-1E1624D1A714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0BA6AF-B050-42B0-AF5A-EE8517DD6D7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4275A37-45D4-4CEC-B590-B587A18391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30AD2-8B07-4A68-9122-503EE3F7DA2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E13A588-8891-45D6-973C-BB9DA9F9237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373D-0FE5-41B2-A56D-90D0A274A9B8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8A6E-4D0C-471B-9BAD-A834CAE6E4F4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0CB-510B-4630-83FE-9B3B55B9107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AEA51-97DF-4291-9A90-5CE773427414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658C6-7C1D-4EE2-B448-81A3861073A2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98913-6811-47CE-B7FD-ADC073B27BDD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631416-D245-42EF-A821-6FCFEA69D5C0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F9D14-5D48-4F24-B309-813F30EEC3F1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97D5069E-10D3-4819-9842-48A0CD9B5F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262B25-9A7A-49AE-96BE-782151D07AF4}"/>
              </a:ext>
            </a:extLst>
          </p:cNvPr>
          <p:cNvSpPr/>
          <p:nvPr userDrawn="1"/>
        </p:nvSpPr>
        <p:spPr>
          <a:xfrm>
            <a:off x="2001203" y="6053984"/>
            <a:ext cx="2190450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0ACA70-3449-4099-B035-1158D543E6AE}"/>
              </a:ext>
            </a:extLst>
          </p:cNvPr>
          <p:cNvSpPr/>
          <p:nvPr userDrawn="1"/>
        </p:nvSpPr>
        <p:spPr>
          <a:xfrm>
            <a:off x="6995891" y="6038458"/>
            <a:ext cx="5061631" cy="51272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7558CC-4468-472E-BA32-9B3AB6B52729}"/>
              </a:ext>
            </a:extLst>
          </p:cNvPr>
          <p:cNvSpPr/>
          <p:nvPr userDrawn="1"/>
        </p:nvSpPr>
        <p:spPr>
          <a:xfrm>
            <a:off x="3704061" y="6037655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01FB100-9C36-462C-A516-188151331FCD}"/>
              </a:ext>
            </a:extLst>
          </p:cNvPr>
          <p:cNvGrpSpPr/>
          <p:nvPr userDrawn="1"/>
        </p:nvGrpSpPr>
        <p:grpSpPr>
          <a:xfrm>
            <a:off x="3733440" y="3000824"/>
            <a:ext cx="4163973" cy="3275036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9B102E-92CD-4DD6-B679-738641CFE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D6C6ACD-E7C0-4D80-B376-12549C2B04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04E488-0EA1-4C53-8909-51F64F102B8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B4411A-55BB-4750-A01A-F799C0990AC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9F48FA-241B-4A59-A232-16386CFF41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26A938-7D38-479D-96C2-A910EE332F3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6A5E3-E2C8-4473-9EC8-E6A6B6EE838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CC2F58-4964-4968-B1C9-3723F86C3AE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F66D8C-0B73-4B2E-823B-B7E066D670F4}"/>
              </a:ext>
            </a:extLst>
          </p:cNvPr>
          <p:cNvGrpSpPr/>
          <p:nvPr userDrawn="1"/>
        </p:nvGrpSpPr>
        <p:grpSpPr>
          <a:xfrm>
            <a:off x="7589228" y="4156237"/>
            <a:ext cx="3879364" cy="2131448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129968-B4C2-4D68-9101-34ADA7B322C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D53250-A693-450F-8F9D-3E84FF392E9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2E176D-21A9-408A-AD9E-DAD690F93D9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6F43D5-85BD-467F-B7C3-C4926D6C767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D7EF8E-003C-4469-87DF-D8B66E5467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85423-01B5-42D2-AD7A-8F034E333E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0060473-363C-4353-9FA7-9DF99C75A55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7F3414-9D37-4061-960E-19387EF4E3D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415D312-2ACB-43A0-A787-022DA6547C7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89E04AF-5B34-47EF-9B3C-088B081F350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8C131F0-4BF7-48F5-925A-0122A77E744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02D769-9CF6-4708-864B-4CC016E2959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6A200E-4A85-4C4F-9163-B3E199A26683}"/>
              </a:ext>
            </a:extLst>
          </p:cNvPr>
          <p:cNvGrpSpPr/>
          <p:nvPr userDrawn="1"/>
        </p:nvGrpSpPr>
        <p:grpSpPr>
          <a:xfrm>
            <a:off x="769953" y="4150943"/>
            <a:ext cx="1533657" cy="2068863"/>
            <a:chOff x="5745956" y="3501865"/>
            <a:chExt cx="2146216" cy="289518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3DAFDC-F515-494D-86BA-A65097600B39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846416-A421-436C-A258-E0F6C1D223BC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EBCAF0-2E06-463B-9ACD-B856BBE9D6A8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C99994-DA0D-4E5B-A585-F2CF179D8079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B1DD07-A05E-438B-B8E6-55FA62826809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0CBFCE-EE35-4F29-8B83-08D415B4326C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086AFF-76D9-42D4-9D32-BDA60083A995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382469-9DE7-477F-9BA6-954A4E85F49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67C07EE-B66A-4407-9F31-9A7E2DB2F34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DD1D4A-6CEE-4A3B-9A53-8CA5997DEA00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0064CD-4965-4F75-B089-3132A53AA1EC}"/>
              </a:ext>
            </a:extLst>
          </p:cNvPr>
          <p:cNvGrpSpPr/>
          <p:nvPr userDrawn="1"/>
        </p:nvGrpSpPr>
        <p:grpSpPr>
          <a:xfrm>
            <a:off x="2702838" y="4880678"/>
            <a:ext cx="778728" cy="1368963"/>
            <a:chOff x="7182034" y="5192864"/>
            <a:chExt cx="825553" cy="1451279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7862CBF3-C5B3-4CE6-B949-DB5EB41334E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42" name="Rounded Rectangle 4">
                <a:extLst>
                  <a:ext uri="{FF2B5EF4-FFF2-40B4-BE49-F238E27FC236}">
                    <a16:creationId xmlns:a16="http://schemas.microsoft.com/office/drawing/2014/main" id="{69710CC3-7B71-4D89-BAA2-1F64A3693EB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06B659A0-0182-4ABD-8931-963D4B60B96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4" name="Group 6">
                <a:extLst>
                  <a:ext uri="{FF2B5EF4-FFF2-40B4-BE49-F238E27FC236}">
                    <a16:creationId xmlns:a16="http://schemas.microsoft.com/office/drawing/2014/main" id="{3D817E5B-C464-4831-82A7-5CC97235485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5" name="Oval 7">
                  <a:extLst>
                    <a:ext uri="{FF2B5EF4-FFF2-40B4-BE49-F238E27FC236}">
                      <a16:creationId xmlns:a16="http://schemas.microsoft.com/office/drawing/2014/main" id="{17BF3202-2FBF-4032-A6D7-99B000B9937D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6" name="Rounded Rectangle 8">
                  <a:extLst>
                    <a:ext uri="{FF2B5EF4-FFF2-40B4-BE49-F238E27FC236}">
                      <a16:creationId xmlns:a16="http://schemas.microsoft.com/office/drawing/2014/main" id="{65FA3F4F-8289-4C0C-9BFF-8CFB1A4A69A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9C4E2C-7D31-4E1A-80C2-4ED096075150}"/>
                </a:ext>
              </a:extLst>
            </p:cNvPr>
            <p:cNvSpPr/>
            <p:nvPr/>
          </p:nvSpPr>
          <p:spPr>
            <a:xfrm>
              <a:off x="7227509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497217-638A-456F-A7F7-87FB4AFE1884}"/>
                </a:ext>
              </a:extLst>
            </p:cNvPr>
            <p:cNvSpPr/>
            <p:nvPr/>
          </p:nvSpPr>
          <p:spPr>
            <a:xfrm>
              <a:off x="7357552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87412601-0B0C-4D57-ABC7-CA6B977EC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14185" y="3214549"/>
            <a:ext cx="3809988" cy="2165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그림 개체 틀 2">
            <a:extLst>
              <a:ext uri="{FF2B5EF4-FFF2-40B4-BE49-F238E27FC236}">
                <a16:creationId xmlns:a16="http://schemas.microsoft.com/office/drawing/2014/main" id="{202EA172-450F-45E7-9B4F-749A8B1525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9287" y="4270081"/>
            <a:ext cx="2754941" cy="17591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42442B2-546E-4376-9466-BC626305350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4950" y="4310470"/>
            <a:ext cx="1254034" cy="17218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0" name="그림 개체 틀 2">
            <a:extLst>
              <a:ext uri="{FF2B5EF4-FFF2-40B4-BE49-F238E27FC236}">
                <a16:creationId xmlns:a16="http://schemas.microsoft.com/office/drawing/2014/main" id="{2AE7D361-5639-4565-9923-AF4E995946E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51514" y="4990776"/>
            <a:ext cx="694662" cy="11168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A8F44C09-41EF-4EBF-BCD7-DB7ADC5649C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 rot="622310">
            <a:off x="2355308" y="2334828"/>
            <a:ext cx="2385368" cy="478570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615567"/>
              <a:ext cx="8943973" cy="1697355"/>
              <a:chOff x="1795462" y="2615564"/>
              <a:chExt cx="8943975" cy="1697354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BF55E03-EA07-4906-BB8F-E8D00F3A60D3}"/>
                  </a:ext>
                </a:extLst>
              </p:cNvPr>
              <p:cNvSpPr/>
              <p:nvPr/>
            </p:nvSpPr>
            <p:spPr>
              <a:xfrm>
                <a:off x="1795462" y="2615564"/>
                <a:ext cx="1414462" cy="1697354"/>
              </a:xfrm>
              <a:custGeom>
                <a:avLst/>
                <a:gdLst>
                  <a:gd name="connsiteX0" fmla="*/ 1288732 w 1414462"/>
                  <a:gd name="connsiteY0" fmla="*/ 1835468 h 1835467"/>
                  <a:gd name="connsiteX1" fmla="*/ 689610 w 1414462"/>
                  <a:gd name="connsiteY1" fmla="*/ 365760 h 1835467"/>
                  <a:gd name="connsiteX2" fmla="*/ 126683 w 1414462"/>
                  <a:gd name="connsiteY2" fmla="*/ 1798320 h 1835467"/>
                  <a:gd name="connsiteX3" fmla="*/ 0 w 1414462"/>
                  <a:gd name="connsiteY3" fmla="*/ 1747838 h 1835467"/>
                  <a:gd name="connsiteX4" fmla="*/ 687705 w 1414462"/>
                  <a:gd name="connsiteY4" fmla="*/ 0 h 1835467"/>
                  <a:gd name="connsiteX5" fmla="*/ 1414463 w 1414462"/>
                  <a:gd name="connsiteY5" fmla="*/ 1784985 h 183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4462" h="1835467">
                    <a:moveTo>
                      <a:pt x="1288732" y="1835468"/>
                    </a:moveTo>
                    <a:lnTo>
                      <a:pt x="689610" y="365760"/>
                    </a:lnTo>
                    <a:lnTo>
                      <a:pt x="126683" y="1798320"/>
                    </a:lnTo>
                    <a:lnTo>
                      <a:pt x="0" y="1747838"/>
                    </a:lnTo>
                    <a:lnTo>
                      <a:pt x="687705" y="0"/>
                    </a:lnTo>
                    <a:lnTo>
                      <a:pt x="1414463" y="17849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3416617" y="2615564"/>
                <a:ext cx="7322820" cy="1697354"/>
                <a:chOff x="3416617" y="2615564"/>
                <a:chExt cx="7322820" cy="1697354"/>
              </a:xfrm>
              <a:grpFill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1BD0B22-2415-4008-BFAE-7EE8BEC602DA}"/>
                    </a:ext>
                  </a:extLst>
                </p:cNvPr>
                <p:cNvSpPr/>
                <p:nvPr/>
              </p:nvSpPr>
              <p:spPr>
                <a:xfrm>
                  <a:off x="3416617" y="2615564"/>
                  <a:ext cx="815339" cy="1697354"/>
                </a:xfrm>
                <a:custGeom>
                  <a:avLst/>
                  <a:gdLst>
                    <a:gd name="connsiteX0" fmla="*/ 815340 w 815339"/>
                    <a:gd name="connsiteY0" fmla="*/ 1697355 h 1697354"/>
                    <a:gd name="connsiteX1" fmla="*/ 0 w 815339"/>
                    <a:gd name="connsiteY1" fmla="*/ 1697355 h 1697354"/>
                    <a:gd name="connsiteX2" fmla="*/ 37147 w 815339"/>
                    <a:gd name="connsiteY2" fmla="*/ 0 h 1697354"/>
                    <a:gd name="connsiteX3" fmla="*/ 172402 w 815339"/>
                    <a:gd name="connsiteY3" fmla="*/ 3810 h 1697354"/>
                    <a:gd name="connsiteX4" fmla="*/ 139065 w 815339"/>
                    <a:gd name="connsiteY4" fmla="*/ 1561148 h 1697354"/>
                    <a:gd name="connsiteX5" fmla="*/ 815340 w 815339"/>
                    <a:gd name="connsiteY5" fmla="*/ 1561148 h 1697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339" h="1697354">
                      <a:moveTo>
                        <a:pt x="815340" y="1697355"/>
                      </a:moveTo>
                      <a:lnTo>
                        <a:pt x="0" y="1697355"/>
                      </a:lnTo>
                      <a:lnTo>
                        <a:pt x="37147" y="0"/>
                      </a:lnTo>
                      <a:lnTo>
                        <a:pt x="172402" y="3810"/>
                      </a:lnTo>
                      <a:lnTo>
                        <a:pt x="139065" y="1561148"/>
                      </a:lnTo>
                      <a:lnTo>
                        <a:pt x="815340" y="15611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2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4501515" y="2615564"/>
                  <a:ext cx="6237922" cy="1697354"/>
                  <a:chOff x="4501515" y="2615564"/>
                  <a:chExt cx="6237922" cy="1697354"/>
                </a:xfrm>
                <a:grpFill/>
              </p:grpSpPr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3B10E363-7F63-4F0C-B916-6CF34FC8F53D}"/>
                      </a:ext>
                    </a:extLst>
                  </p:cNvPr>
                  <p:cNvSpPr/>
                  <p:nvPr/>
                </p:nvSpPr>
                <p:spPr>
                  <a:xfrm>
                    <a:off x="4501515" y="2615564"/>
                    <a:ext cx="882967" cy="1697354"/>
                  </a:xfrm>
                  <a:custGeom>
                    <a:avLst/>
                    <a:gdLst>
                      <a:gd name="connsiteX0" fmla="*/ 882967 w 882967"/>
                      <a:gd name="connsiteY0" fmla="*/ 1697355 h 1697354"/>
                      <a:gd name="connsiteX1" fmla="*/ 0 w 882967"/>
                      <a:gd name="connsiteY1" fmla="*/ 1697355 h 1697354"/>
                      <a:gd name="connsiteX2" fmla="*/ 40005 w 882967"/>
                      <a:gd name="connsiteY2" fmla="*/ 0 h 1697354"/>
                      <a:gd name="connsiteX3" fmla="*/ 175260 w 882967"/>
                      <a:gd name="connsiteY3" fmla="*/ 3810 h 1697354"/>
                      <a:gd name="connsiteX4" fmla="*/ 138113 w 882967"/>
                      <a:gd name="connsiteY4" fmla="*/ 1561148 h 1697354"/>
                      <a:gd name="connsiteX5" fmla="*/ 882967 w 882967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82967" h="1697354">
                        <a:moveTo>
                          <a:pt x="882967" y="1697355"/>
                        </a:moveTo>
                        <a:lnTo>
                          <a:pt x="0" y="1697355"/>
                        </a:lnTo>
                        <a:lnTo>
                          <a:pt x="40005" y="0"/>
                        </a:lnTo>
                        <a:lnTo>
                          <a:pt x="175260" y="3810"/>
                        </a:lnTo>
                        <a:lnTo>
                          <a:pt x="138113" y="1561148"/>
                        </a:lnTo>
                        <a:lnTo>
                          <a:pt x="882967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078E0373-37EF-469E-89D2-6214E7756EC3}"/>
                      </a:ext>
                    </a:extLst>
                  </p:cNvPr>
                  <p:cNvSpPr/>
                  <p:nvPr/>
                </p:nvSpPr>
                <p:spPr>
                  <a:xfrm>
                    <a:off x="9180194" y="3837621"/>
                    <a:ext cx="1559242" cy="407670"/>
                  </a:xfrm>
                  <a:custGeom>
                    <a:avLst/>
                    <a:gdLst>
                      <a:gd name="connsiteX0" fmla="*/ 0 w 1559242"/>
                      <a:gd name="connsiteY0" fmla="*/ 324803 h 407670"/>
                      <a:gd name="connsiteX1" fmla="*/ 88582 w 1559242"/>
                      <a:gd name="connsiteY1" fmla="*/ 324803 h 407670"/>
                      <a:gd name="connsiteX2" fmla="*/ 88582 w 1559242"/>
                      <a:gd name="connsiteY2" fmla="*/ 400050 h 407670"/>
                      <a:gd name="connsiteX3" fmla="*/ 0 w 1559242"/>
                      <a:gd name="connsiteY3" fmla="*/ 400050 h 407670"/>
                      <a:gd name="connsiteX4" fmla="*/ 0 w 1559242"/>
                      <a:gd name="connsiteY4" fmla="*/ 324803 h 407670"/>
                      <a:gd name="connsiteX5" fmla="*/ 0 w 1559242"/>
                      <a:gd name="connsiteY5" fmla="*/ 324803 h 407670"/>
                      <a:gd name="connsiteX6" fmla="*/ 851535 w 1559242"/>
                      <a:gd name="connsiteY6" fmla="*/ 68580 h 407670"/>
                      <a:gd name="connsiteX7" fmla="*/ 758190 w 1559242"/>
                      <a:gd name="connsiteY7" fmla="*/ 101918 h 407670"/>
                      <a:gd name="connsiteX8" fmla="*/ 722947 w 1559242"/>
                      <a:gd name="connsiteY8" fmla="*/ 203835 h 407670"/>
                      <a:gd name="connsiteX9" fmla="*/ 759143 w 1559242"/>
                      <a:gd name="connsiteY9" fmla="*/ 304800 h 407670"/>
                      <a:gd name="connsiteX10" fmla="*/ 851535 w 1559242"/>
                      <a:gd name="connsiteY10" fmla="*/ 339090 h 407670"/>
                      <a:gd name="connsiteX11" fmla="*/ 942976 w 1559242"/>
                      <a:gd name="connsiteY11" fmla="*/ 304800 h 407670"/>
                      <a:gd name="connsiteX12" fmla="*/ 979170 w 1559242"/>
                      <a:gd name="connsiteY12" fmla="*/ 201930 h 407670"/>
                      <a:gd name="connsiteX13" fmla="*/ 943928 w 1559242"/>
                      <a:gd name="connsiteY13" fmla="*/ 100965 h 407670"/>
                      <a:gd name="connsiteX14" fmla="*/ 851535 w 1559242"/>
                      <a:gd name="connsiteY14" fmla="*/ 68580 h 407670"/>
                      <a:gd name="connsiteX15" fmla="*/ 851535 w 1559242"/>
                      <a:gd name="connsiteY15" fmla="*/ 68580 h 407670"/>
                      <a:gd name="connsiteX16" fmla="*/ 1113472 w 1559242"/>
                      <a:gd name="connsiteY16" fmla="*/ 6668 h 407670"/>
                      <a:gd name="connsiteX17" fmla="*/ 1252538 w 1559242"/>
                      <a:gd name="connsiteY17" fmla="*/ 6668 h 407670"/>
                      <a:gd name="connsiteX18" fmla="*/ 1336357 w 1559242"/>
                      <a:gd name="connsiteY18" fmla="*/ 275273 h 407670"/>
                      <a:gd name="connsiteX19" fmla="*/ 1419226 w 1559242"/>
                      <a:gd name="connsiteY19" fmla="*/ 6668 h 407670"/>
                      <a:gd name="connsiteX20" fmla="*/ 1559243 w 1559242"/>
                      <a:gd name="connsiteY20" fmla="*/ 6668 h 407670"/>
                      <a:gd name="connsiteX21" fmla="*/ 1559243 w 1559242"/>
                      <a:gd name="connsiteY21" fmla="*/ 400050 h 407670"/>
                      <a:gd name="connsiteX22" fmla="*/ 1472565 w 1559242"/>
                      <a:gd name="connsiteY22" fmla="*/ 400050 h 407670"/>
                      <a:gd name="connsiteX23" fmla="*/ 1472565 w 1559242"/>
                      <a:gd name="connsiteY23" fmla="*/ 90488 h 407670"/>
                      <a:gd name="connsiteX24" fmla="*/ 1381126 w 1559242"/>
                      <a:gd name="connsiteY24" fmla="*/ 400050 h 407670"/>
                      <a:gd name="connsiteX25" fmla="*/ 1291590 w 1559242"/>
                      <a:gd name="connsiteY25" fmla="*/ 400050 h 407670"/>
                      <a:gd name="connsiteX26" fmla="*/ 1200151 w 1559242"/>
                      <a:gd name="connsiteY26" fmla="*/ 90488 h 407670"/>
                      <a:gd name="connsiteX27" fmla="*/ 1200151 w 1559242"/>
                      <a:gd name="connsiteY27" fmla="*/ 400050 h 407670"/>
                      <a:gd name="connsiteX28" fmla="*/ 1113472 w 1559242"/>
                      <a:gd name="connsiteY28" fmla="*/ 400050 h 407670"/>
                      <a:gd name="connsiteX29" fmla="*/ 1113472 w 1559242"/>
                      <a:gd name="connsiteY29" fmla="*/ 6668 h 407670"/>
                      <a:gd name="connsiteX30" fmla="*/ 1113472 w 1559242"/>
                      <a:gd name="connsiteY30" fmla="*/ 6668 h 407670"/>
                      <a:gd name="connsiteX31" fmla="*/ 850582 w 1559242"/>
                      <a:gd name="connsiteY31" fmla="*/ 0 h 407670"/>
                      <a:gd name="connsiteX32" fmla="*/ 1013460 w 1559242"/>
                      <a:gd name="connsiteY32" fmla="*/ 54293 h 407670"/>
                      <a:gd name="connsiteX33" fmla="*/ 1074420 w 1559242"/>
                      <a:gd name="connsiteY33" fmla="*/ 203835 h 407670"/>
                      <a:gd name="connsiteX34" fmla="*/ 1013460 w 1559242"/>
                      <a:gd name="connsiteY34" fmla="*/ 352425 h 407670"/>
                      <a:gd name="connsiteX35" fmla="*/ 850582 w 1559242"/>
                      <a:gd name="connsiteY35" fmla="*/ 405765 h 407670"/>
                      <a:gd name="connsiteX36" fmla="*/ 686753 w 1559242"/>
                      <a:gd name="connsiteY36" fmla="*/ 352425 h 407670"/>
                      <a:gd name="connsiteX37" fmla="*/ 625793 w 1559242"/>
                      <a:gd name="connsiteY37" fmla="*/ 204788 h 407670"/>
                      <a:gd name="connsiteX38" fmla="*/ 646747 w 1559242"/>
                      <a:gd name="connsiteY38" fmla="*/ 103823 h 407670"/>
                      <a:gd name="connsiteX39" fmla="*/ 689610 w 1559242"/>
                      <a:gd name="connsiteY39" fmla="*/ 49530 h 407670"/>
                      <a:gd name="connsiteX40" fmla="*/ 749618 w 1559242"/>
                      <a:gd name="connsiteY40" fmla="*/ 14288 h 407670"/>
                      <a:gd name="connsiteX41" fmla="*/ 850582 w 1559242"/>
                      <a:gd name="connsiteY41" fmla="*/ 0 h 407670"/>
                      <a:gd name="connsiteX42" fmla="*/ 850582 w 1559242"/>
                      <a:gd name="connsiteY42" fmla="*/ 0 h 407670"/>
                      <a:gd name="connsiteX43" fmla="*/ 376238 w 1559242"/>
                      <a:gd name="connsiteY43" fmla="*/ 0 h 407670"/>
                      <a:gd name="connsiteX44" fmla="*/ 513398 w 1559242"/>
                      <a:gd name="connsiteY44" fmla="*/ 42863 h 407670"/>
                      <a:gd name="connsiteX45" fmla="*/ 561023 w 1559242"/>
                      <a:gd name="connsiteY45" fmla="*/ 115253 h 407670"/>
                      <a:gd name="connsiteX46" fmla="*/ 468630 w 1559242"/>
                      <a:gd name="connsiteY46" fmla="*/ 134303 h 407670"/>
                      <a:gd name="connsiteX47" fmla="*/ 434340 w 1559242"/>
                      <a:gd name="connsiteY47" fmla="*/ 85725 h 407670"/>
                      <a:gd name="connsiteX48" fmla="*/ 371475 w 1559242"/>
                      <a:gd name="connsiteY48" fmla="*/ 67628 h 407670"/>
                      <a:gd name="connsiteX49" fmla="*/ 288607 w 1559242"/>
                      <a:gd name="connsiteY49" fmla="*/ 99060 h 407670"/>
                      <a:gd name="connsiteX50" fmla="*/ 256223 w 1559242"/>
                      <a:gd name="connsiteY50" fmla="*/ 200978 h 407670"/>
                      <a:gd name="connsiteX51" fmla="*/ 287655 w 1559242"/>
                      <a:gd name="connsiteY51" fmla="*/ 307658 h 407670"/>
                      <a:gd name="connsiteX52" fmla="*/ 369570 w 1559242"/>
                      <a:gd name="connsiteY52" fmla="*/ 339090 h 407670"/>
                      <a:gd name="connsiteX53" fmla="*/ 433388 w 1559242"/>
                      <a:gd name="connsiteY53" fmla="*/ 319088 h 407670"/>
                      <a:gd name="connsiteX54" fmla="*/ 471488 w 1559242"/>
                      <a:gd name="connsiteY54" fmla="*/ 256223 h 407670"/>
                      <a:gd name="connsiteX55" fmla="*/ 561975 w 1559242"/>
                      <a:gd name="connsiteY55" fmla="*/ 280988 h 407670"/>
                      <a:gd name="connsiteX56" fmla="*/ 492443 w 1559242"/>
                      <a:gd name="connsiteY56" fmla="*/ 376238 h 407670"/>
                      <a:gd name="connsiteX57" fmla="*/ 369570 w 1559242"/>
                      <a:gd name="connsiteY57" fmla="*/ 407670 h 407670"/>
                      <a:gd name="connsiteX58" fmla="*/ 218123 w 1559242"/>
                      <a:gd name="connsiteY58" fmla="*/ 354330 h 407670"/>
                      <a:gd name="connsiteX59" fmla="*/ 159068 w 1559242"/>
                      <a:gd name="connsiteY59" fmla="*/ 207645 h 407670"/>
                      <a:gd name="connsiteX60" fmla="*/ 218123 w 1559242"/>
                      <a:gd name="connsiteY60" fmla="*/ 55245 h 407670"/>
                      <a:gd name="connsiteX61" fmla="*/ 376238 w 1559242"/>
                      <a:gd name="connsiteY61" fmla="*/ 0 h 407670"/>
                      <a:gd name="connsiteX62" fmla="*/ 376238 w 1559242"/>
                      <a:gd name="connsiteY62" fmla="*/ 0 h 407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1559242" h="407670">
                        <a:moveTo>
                          <a:pt x="0" y="324803"/>
                        </a:moveTo>
                        <a:lnTo>
                          <a:pt x="88582" y="324803"/>
                        </a:lnTo>
                        <a:lnTo>
                          <a:pt x="88582" y="400050"/>
                        </a:lnTo>
                        <a:lnTo>
                          <a:pt x="0" y="400050"/>
                        </a:lnTo>
                        <a:lnTo>
                          <a:pt x="0" y="324803"/>
                        </a:lnTo>
                        <a:lnTo>
                          <a:pt x="0" y="324803"/>
                        </a:lnTo>
                        <a:close/>
                        <a:moveTo>
                          <a:pt x="851535" y="68580"/>
                        </a:moveTo>
                        <a:cubicBezTo>
                          <a:pt x="813435" y="68580"/>
                          <a:pt x="782003" y="80010"/>
                          <a:pt x="758190" y="101918"/>
                        </a:cubicBezTo>
                        <a:cubicBezTo>
                          <a:pt x="734378" y="124778"/>
                          <a:pt x="722947" y="158115"/>
                          <a:pt x="722947" y="203835"/>
                        </a:cubicBezTo>
                        <a:cubicBezTo>
                          <a:pt x="722947" y="248603"/>
                          <a:pt x="735330" y="281940"/>
                          <a:pt x="759143" y="304800"/>
                        </a:cubicBezTo>
                        <a:cubicBezTo>
                          <a:pt x="782955" y="327660"/>
                          <a:pt x="814388" y="339090"/>
                          <a:pt x="851535" y="339090"/>
                        </a:cubicBezTo>
                        <a:cubicBezTo>
                          <a:pt x="888682" y="339090"/>
                          <a:pt x="919163" y="327660"/>
                          <a:pt x="942976" y="304800"/>
                        </a:cubicBezTo>
                        <a:cubicBezTo>
                          <a:pt x="966788" y="281940"/>
                          <a:pt x="979170" y="247650"/>
                          <a:pt x="979170" y="201930"/>
                        </a:cubicBezTo>
                        <a:cubicBezTo>
                          <a:pt x="979170" y="157163"/>
                          <a:pt x="967740" y="122873"/>
                          <a:pt x="943928" y="100965"/>
                        </a:cubicBezTo>
                        <a:cubicBezTo>
                          <a:pt x="920115" y="79058"/>
                          <a:pt x="889635" y="68580"/>
                          <a:pt x="851535" y="68580"/>
                        </a:cubicBezTo>
                        <a:lnTo>
                          <a:pt x="851535" y="68580"/>
                        </a:lnTo>
                        <a:close/>
                        <a:moveTo>
                          <a:pt x="1113472" y="6668"/>
                        </a:moveTo>
                        <a:lnTo>
                          <a:pt x="1252538" y="6668"/>
                        </a:lnTo>
                        <a:lnTo>
                          <a:pt x="1336357" y="275273"/>
                        </a:lnTo>
                        <a:lnTo>
                          <a:pt x="1419226" y="6668"/>
                        </a:lnTo>
                        <a:lnTo>
                          <a:pt x="1559243" y="6668"/>
                        </a:lnTo>
                        <a:lnTo>
                          <a:pt x="1559243" y="400050"/>
                        </a:lnTo>
                        <a:lnTo>
                          <a:pt x="1472565" y="400050"/>
                        </a:lnTo>
                        <a:lnTo>
                          <a:pt x="1472565" y="90488"/>
                        </a:lnTo>
                        <a:lnTo>
                          <a:pt x="1381126" y="400050"/>
                        </a:lnTo>
                        <a:lnTo>
                          <a:pt x="1291590" y="400050"/>
                        </a:lnTo>
                        <a:lnTo>
                          <a:pt x="1200151" y="90488"/>
                        </a:lnTo>
                        <a:lnTo>
                          <a:pt x="1200151" y="400050"/>
                        </a:lnTo>
                        <a:lnTo>
                          <a:pt x="1113472" y="400050"/>
                        </a:lnTo>
                        <a:lnTo>
                          <a:pt x="1113472" y="6668"/>
                        </a:lnTo>
                        <a:lnTo>
                          <a:pt x="1113472" y="6668"/>
                        </a:lnTo>
                        <a:close/>
                        <a:moveTo>
                          <a:pt x="850582" y="0"/>
                        </a:moveTo>
                        <a:cubicBezTo>
                          <a:pt x="918210" y="0"/>
                          <a:pt x="973455" y="18098"/>
                          <a:pt x="1013460" y="54293"/>
                        </a:cubicBezTo>
                        <a:cubicBezTo>
                          <a:pt x="1054418" y="90488"/>
                          <a:pt x="1074420" y="140018"/>
                          <a:pt x="1074420" y="203835"/>
                        </a:cubicBezTo>
                        <a:cubicBezTo>
                          <a:pt x="1074420" y="267653"/>
                          <a:pt x="1054418" y="317183"/>
                          <a:pt x="1013460" y="352425"/>
                        </a:cubicBezTo>
                        <a:cubicBezTo>
                          <a:pt x="972503" y="388620"/>
                          <a:pt x="919163" y="405765"/>
                          <a:pt x="850582" y="405765"/>
                        </a:cubicBezTo>
                        <a:cubicBezTo>
                          <a:pt x="782003" y="405765"/>
                          <a:pt x="727710" y="387668"/>
                          <a:pt x="686753" y="352425"/>
                        </a:cubicBezTo>
                        <a:cubicBezTo>
                          <a:pt x="645795" y="317183"/>
                          <a:pt x="625793" y="267653"/>
                          <a:pt x="625793" y="204788"/>
                        </a:cubicBezTo>
                        <a:cubicBezTo>
                          <a:pt x="625793" y="164783"/>
                          <a:pt x="632460" y="131445"/>
                          <a:pt x="646747" y="103823"/>
                        </a:cubicBezTo>
                        <a:cubicBezTo>
                          <a:pt x="657226" y="83820"/>
                          <a:pt x="671513" y="65723"/>
                          <a:pt x="689610" y="49530"/>
                        </a:cubicBezTo>
                        <a:cubicBezTo>
                          <a:pt x="707707" y="33338"/>
                          <a:pt x="727710" y="21908"/>
                          <a:pt x="749618" y="14288"/>
                        </a:cubicBezTo>
                        <a:cubicBezTo>
                          <a:pt x="779145" y="5715"/>
                          <a:pt x="812482" y="0"/>
                          <a:pt x="850582" y="0"/>
                        </a:cubicBezTo>
                        <a:lnTo>
                          <a:pt x="850582" y="0"/>
                        </a:lnTo>
                        <a:close/>
                        <a:moveTo>
                          <a:pt x="376238" y="0"/>
                        </a:moveTo>
                        <a:cubicBezTo>
                          <a:pt x="432435" y="0"/>
                          <a:pt x="478155" y="14288"/>
                          <a:pt x="513398" y="42863"/>
                        </a:cubicBezTo>
                        <a:cubicBezTo>
                          <a:pt x="534353" y="60008"/>
                          <a:pt x="550545" y="83820"/>
                          <a:pt x="561023" y="115253"/>
                        </a:cubicBezTo>
                        <a:lnTo>
                          <a:pt x="468630" y="134303"/>
                        </a:lnTo>
                        <a:cubicBezTo>
                          <a:pt x="462915" y="114300"/>
                          <a:pt x="451485" y="98108"/>
                          <a:pt x="434340" y="85725"/>
                        </a:cubicBezTo>
                        <a:cubicBezTo>
                          <a:pt x="417195" y="74295"/>
                          <a:pt x="396240" y="67628"/>
                          <a:pt x="371475" y="67628"/>
                        </a:cubicBezTo>
                        <a:cubicBezTo>
                          <a:pt x="337185" y="67628"/>
                          <a:pt x="309563" y="78105"/>
                          <a:pt x="288607" y="99060"/>
                        </a:cubicBezTo>
                        <a:cubicBezTo>
                          <a:pt x="267653" y="120015"/>
                          <a:pt x="256223" y="154305"/>
                          <a:pt x="256223" y="200978"/>
                        </a:cubicBezTo>
                        <a:cubicBezTo>
                          <a:pt x="256223" y="250508"/>
                          <a:pt x="266700" y="285750"/>
                          <a:pt x="287655" y="307658"/>
                        </a:cubicBezTo>
                        <a:cubicBezTo>
                          <a:pt x="308610" y="328613"/>
                          <a:pt x="336232" y="339090"/>
                          <a:pt x="369570" y="339090"/>
                        </a:cubicBezTo>
                        <a:cubicBezTo>
                          <a:pt x="394335" y="339090"/>
                          <a:pt x="415290" y="332423"/>
                          <a:pt x="433388" y="319088"/>
                        </a:cubicBezTo>
                        <a:cubicBezTo>
                          <a:pt x="451485" y="305753"/>
                          <a:pt x="463868" y="284798"/>
                          <a:pt x="471488" y="256223"/>
                        </a:cubicBezTo>
                        <a:lnTo>
                          <a:pt x="561975" y="280988"/>
                        </a:lnTo>
                        <a:cubicBezTo>
                          <a:pt x="547688" y="323850"/>
                          <a:pt x="524828" y="356235"/>
                          <a:pt x="492443" y="376238"/>
                        </a:cubicBezTo>
                        <a:cubicBezTo>
                          <a:pt x="460057" y="397193"/>
                          <a:pt x="419100" y="407670"/>
                          <a:pt x="369570" y="407670"/>
                        </a:cubicBezTo>
                        <a:cubicBezTo>
                          <a:pt x="308610" y="407670"/>
                          <a:pt x="258128" y="389573"/>
                          <a:pt x="218123" y="354330"/>
                        </a:cubicBezTo>
                        <a:cubicBezTo>
                          <a:pt x="179070" y="319088"/>
                          <a:pt x="159068" y="269558"/>
                          <a:pt x="159068" y="207645"/>
                        </a:cubicBezTo>
                        <a:cubicBezTo>
                          <a:pt x="159068" y="141923"/>
                          <a:pt x="179070" y="91440"/>
                          <a:pt x="218123" y="55245"/>
                        </a:cubicBezTo>
                        <a:cubicBezTo>
                          <a:pt x="257175" y="19050"/>
                          <a:pt x="311468" y="0"/>
                          <a:pt x="376238" y="0"/>
                        </a:cubicBezTo>
                        <a:lnTo>
                          <a:pt x="376238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75F0D5-DA21-5CA6-EDBD-AE8D8A8163C2}"/>
              </a:ext>
            </a:extLst>
          </p:cNvPr>
          <p:cNvSpPr txBox="1"/>
          <p:nvPr/>
        </p:nvSpPr>
        <p:spPr>
          <a:xfrm>
            <a:off x="6372039" y="247502"/>
            <a:ext cx="3509639" cy="92333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glow rad="127000">
                    <a:schemeClr val="tx2">
                      <a:lumMod val="60000"/>
                      <a:lumOff val="40000"/>
                    </a:schemeClr>
                  </a:glow>
                  <a:outerShdw blurRad="368300" dist="304800" dir="6300000" sx="96000" sy="96000" algn="ctr" rotWithShape="0">
                    <a:srgbClr val="000000">
                      <a:alpha val="65000"/>
                    </a:srgbClr>
                  </a:outerShdw>
                  <a:reflection stA="45000" endPos="1000" dist="50800" dir="5400000" sy="-100000" algn="bl" rotWithShape="0"/>
                </a:effectLst>
                <a:latin typeface="+mj-lt"/>
              </a:rPr>
              <a:t>NHÓM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126C3-5986-E6E7-4CAB-1ED48D0F1366}"/>
              </a:ext>
            </a:extLst>
          </p:cNvPr>
          <p:cNvSpPr txBox="1"/>
          <p:nvPr/>
        </p:nvSpPr>
        <p:spPr>
          <a:xfrm rot="21374881">
            <a:off x="7837919" y="1158154"/>
            <a:ext cx="4220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glow rad="127000">
                    <a:schemeClr val="tx2">
                      <a:lumMod val="60000"/>
                      <a:lumOff val="40000"/>
                    </a:schemeClr>
                  </a:glow>
                  <a:outerShdw blurRad="368300" dist="304800" dir="6300000" sx="96000" sy="96000" algn="ctr" rotWithShape="0">
                    <a:srgbClr val="000000">
                      <a:alpha val="65000"/>
                    </a:srgbClr>
                  </a:outerShdw>
                  <a:reflection stA="45000" endPos="1000" dist="50800" dir="5400000" sy="-100000" algn="bl" rotWithShape="0"/>
                </a:effectLst>
                <a:latin typeface="+mj-lt"/>
              </a:rPr>
              <a:t>HỌC MÁY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FD6C1-88B8-BC16-BCB1-83649045DF3D}"/>
              </a:ext>
            </a:extLst>
          </p:cNvPr>
          <p:cNvSpPr txBox="1"/>
          <p:nvPr/>
        </p:nvSpPr>
        <p:spPr>
          <a:xfrm>
            <a:off x="6933460" y="2508862"/>
            <a:ext cx="4820575" cy="11672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50800" dir="5400000" sx="97000" sy="97000" algn="ctr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PHÂN TÍCH NHÂN SỰ</a:t>
            </a:r>
            <a:endParaRPr lang="en-US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50800" dir="5400000" sx="97000" sy="97000" algn="ctr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50800" dir="5400000" sx="97000" sy="97000" algn="ctr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 LIỆU THĂNG TIẾN CỦA NHÂN VIÊN</a:t>
            </a:r>
            <a:endParaRPr lang="en-US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50800" dir="5400000" sx="97000" sy="97000" algn="ctr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A387D4-F3FD-AEA9-6DF9-E53C2C8FEA37}"/>
              </a:ext>
            </a:extLst>
          </p:cNvPr>
          <p:cNvSpPr/>
          <p:nvPr/>
        </p:nvSpPr>
        <p:spPr>
          <a:xfrm>
            <a:off x="8140823" y="4066276"/>
            <a:ext cx="386375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GVHD : </a:t>
            </a:r>
            <a:r>
              <a:rPr lang="en-US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TS.Nguyễn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Thị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Kim </a:t>
            </a:r>
            <a:r>
              <a:rPr lang="en-US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Ngân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8" name="Smiley Face 14">
            <a:extLst>
              <a:ext uri="{FF2B5EF4-FFF2-40B4-BE49-F238E27FC236}">
                <a16:creationId xmlns:a16="http://schemas.microsoft.com/office/drawing/2014/main" id="{0DD609B3-3C33-72CD-0926-969AC94AAFE2}"/>
              </a:ext>
            </a:extLst>
          </p:cNvPr>
          <p:cNvSpPr/>
          <p:nvPr/>
        </p:nvSpPr>
        <p:spPr>
          <a:xfrm>
            <a:off x="9748933" y="5394888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51F3A9-9A05-6A59-2024-EF3ED836B3C8}"/>
              </a:ext>
            </a:extLst>
          </p:cNvPr>
          <p:cNvGrpSpPr/>
          <p:nvPr/>
        </p:nvGrpSpPr>
        <p:grpSpPr>
          <a:xfrm>
            <a:off x="5163073" y="4768155"/>
            <a:ext cx="7497527" cy="3286653"/>
            <a:chOff x="5109516" y="2779458"/>
            <a:chExt cx="5636285" cy="247075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775423-C9B0-E6E3-55CE-DFF7786C31F3}"/>
                </a:ext>
              </a:extLst>
            </p:cNvPr>
            <p:cNvGrpSpPr/>
            <p:nvPr/>
          </p:nvGrpSpPr>
          <p:grpSpPr>
            <a:xfrm>
              <a:off x="6876996" y="2964375"/>
              <a:ext cx="3868805" cy="2285834"/>
              <a:chOff x="5187352" y="2602619"/>
              <a:chExt cx="3868805" cy="22858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F71D92-A3CB-3DC8-58E3-A5E745D80809}"/>
                  </a:ext>
                </a:extLst>
              </p:cNvPr>
              <p:cNvSpPr/>
              <p:nvPr/>
            </p:nvSpPr>
            <p:spPr>
              <a:xfrm>
                <a:off x="6273370" y="2602619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E336C62-3EA2-6FAE-12EA-ED523E5B8997}"/>
                  </a:ext>
                </a:extLst>
              </p:cNvPr>
              <p:cNvGrpSpPr/>
              <p:nvPr/>
            </p:nvGrpSpPr>
            <p:grpSpPr>
              <a:xfrm>
                <a:off x="5187352" y="2985749"/>
                <a:ext cx="3868805" cy="1902704"/>
                <a:chOff x="5187352" y="2985749"/>
                <a:chExt cx="3868805" cy="1902704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4B6BE34-06BF-34F1-CDB7-D237AF5B97A1}"/>
                    </a:ext>
                  </a:extLst>
                </p:cNvPr>
                <p:cNvSpPr/>
                <p:nvPr/>
              </p:nvSpPr>
              <p:spPr>
                <a:xfrm>
                  <a:off x="7321100" y="2985749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3EEA29F-DCBF-388B-E6A6-8143EFFB8CAE}"/>
                    </a:ext>
                  </a:extLst>
                </p:cNvPr>
                <p:cNvSpPr/>
                <p:nvPr/>
              </p:nvSpPr>
              <p:spPr>
                <a:xfrm>
                  <a:off x="5187352" y="315339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B13C84-CBBC-8073-21D7-E4754EDF8372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5A3127-185D-3D22-2980-41D73138D764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A15327-EE13-E302-F8CC-3753F82F3EB5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39A1D80-6EE0-F6DA-53B5-ACC17C5B2AA4}"/>
              </a:ext>
            </a:extLst>
          </p:cNvPr>
          <p:cNvSpPr txBox="1"/>
          <p:nvPr/>
        </p:nvSpPr>
        <p:spPr>
          <a:xfrm rot="616899">
            <a:off x="3425993" y="2619964"/>
            <a:ext cx="1268660" cy="2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NHOM10</a:t>
            </a:r>
          </a:p>
        </p:txBody>
      </p:sp>
    </p:spTree>
    <p:extLst>
      <p:ext uri="{BB962C8B-B14F-4D97-AF65-F5344CB8AC3E}">
        <p14:creationId xmlns:p14="http://schemas.microsoft.com/office/powerpoint/2010/main" val="23073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7043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Hồi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Quy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Tuyến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Tính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cs typeface="Arial" pitchFamily="34" charset="0"/>
              </a:rPr>
              <a:t>linear regression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en-GB" altLang="ko-KR" sz="2800" dirty="0"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8">
            <a:extLst>
              <a:ext uri="{FF2B5EF4-FFF2-40B4-BE49-F238E27FC236}">
                <a16:creationId xmlns:a16="http://schemas.microsoft.com/office/drawing/2014/main" id="{71BC19DD-44F7-A34A-ED43-CD99E2B55295}"/>
              </a:ext>
            </a:extLst>
          </p:cNvPr>
          <p:cNvSpPr/>
          <p:nvPr/>
        </p:nvSpPr>
        <p:spPr>
          <a:xfrm>
            <a:off x="1625207" y="201669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BAFC0-93D2-1BBF-6027-8A617793F215}"/>
              </a:ext>
            </a:extLst>
          </p:cNvPr>
          <p:cNvSpPr txBox="1"/>
          <p:nvPr/>
        </p:nvSpPr>
        <p:spPr>
          <a:xfrm>
            <a:off x="1921545" y="1909028"/>
            <a:ext cx="23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Hàm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Mất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Mát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38FA7-28A9-A2AF-46E5-EBD4BB2C0DF1}"/>
              </a:ext>
            </a:extLst>
          </p:cNvPr>
          <p:cNvSpPr txBox="1"/>
          <p:nvPr/>
        </p:nvSpPr>
        <p:spPr>
          <a:xfrm>
            <a:off x="2558988" y="2683136"/>
            <a:ext cx="8813307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này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F26AEF-6308-CA4A-1206-6CAC9B1B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76" y="3758352"/>
            <a:ext cx="4367589" cy="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7043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Hồi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Quy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Tuyến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Tính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cs typeface="Arial" pitchFamily="34" charset="0"/>
              </a:rPr>
              <a:t>linear regression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en-GB" altLang="ko-KR" sz="2800" dirty="0"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8">
            <a:extLst>
              <a:ext uri="{FF2B5EF4-FFF2-40B4-BE49-F238E27FC236}">
                <a16:creationId xmlns:a16="http://schemas.microsoft.com/office/drawing/2014/main" id="{71BC19DD-44F7-A34A-ED43-CD99E2B55295}"/>
              </a:ext>
            </a:extLst>
          </p:cNvPr>
          <p:cNvSpPr/>
          <p:nvPr/>
        </p:nvSpPr>
        <p:spPr>
          <a:xfrm>
            <a:off x="1625207" y="201669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BAFC0-93D2-1BBF-6027-8A617793F215}"/>
              </a:ext>
            </a:extLst>
          </p:cNvPr>
          <p:cNvSpPr txBox="1"/>
          <p:nvPr/>
        </p:nvSpPr>
        <p:spPr>
          <a:xfrm>
            <a:off x="1868203" y="1932517"/>
            <a:ext cx="25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Nghiệm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của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toán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3EA8A-1952-B71D-CACE-CD0FAA9EF5DE}"/>
              </a:ext>
            </a:extLst>
          </p:cNvPr>
          <p:cNvSpPr txBox="1"/>
          <p:nvPr/>
        </p:nvSpPr>
        <p:spPr>
          <a:xfrm>
            <a:off x="2228296" y="2779278"/>
            <a:ext cx="771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2C478-87F5-5596-46A4-104029A8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08" y="3667941"/>
            <a:ext cx="466790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85" y="137532"/>
            <a:ext cx="11199687" cy="509996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0" y="3427"/>
            <a:ext cx="1030317" cy="1043201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0604F5-B2B5-2800-9BAB-52E312B4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0" y="759012"/>
            <a:ext cx="10545968" cy="60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85" y="137532"/>
            <a:ext cx="11199687" cy="509996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0" y="3427"/>
            <a:ext cx="1030317" cy="1043201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B72C22-84C3-9D0E-75A8-54D65F04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1" y="1060782"/>
            <a:ext cx="5905959" cy="4067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EF5B71-EF7D-8562-5214-11284F31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99" y="1241782"/>
            <a:ext cx="5401429" cy="37057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4F7E67-67CF-398A-3C22-83804587CE5D}"/>
              </a:ext>
            </a:extLst>
          </p:cNvPr>
          <p:cNvSpPr txBox="1"/>
          <p:nvPr/>
        </p:nvSpPr>
        <p:spPr>
          <a:xfrm>
            <a:off x="1455576" y="5458408"/>
            <a:ext cx="492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Tỉ lệ dự đoán đúng: 14%			</a:t>
            </a:r>
            <a:br>
              <a:rPr lang="vi-VN" dirty="0"/>
            </a:br>
            <a:r>
              <a:rPr lang="vi-VN" dirty="0"/>
              <a:t>Số mẫu dự đoán đúng: 63/441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96024-4F40-C57D-2813-A5A9E9946491}"/>
              </a:ext>
            </a:extLst>
          </p:cNvPr>
          <p:cNvSpPr txBox="1"/>
          <p:nvPr/>
        </p:nvSpPr>
        <p:spPr>
          <a:xfrm>
            <a:off x="6559420" y="5504250"/>
            <a:ext cx="530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Tỉ lệ dự đoán sai: 86%</a:t>
            </a:r>
            <a:br>
              <a:rPr lang="vi-VN" dirty="0"/>
            </a:br>
            <a:r>
              <a:rPr lang="vi-VN" dirty="0"/>
              <a:t>Số mẫu dự đoán sai: 378/441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11341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Thuật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toán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xác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thực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chéo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k-fold (k-fold cross validation)</a:t>
            </a:r>
            <a:endParaRPr lang="en-GB" altLang="ko-KR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evron 26">
            <a:extLst>
              <a:ext uri="{FF2B5EF4-FFF2-40B4-BE49-F238E27FC236}">
                <a16:creationId xmlns:a16="http://schemas.microsoft.com/office/drawing/2014/main" id="{A400F8F3-07A5-FEEE-002A-C5FBCA555C02}"/>
              </a:ext>
            </a:extLst>
          </p:cNvPr>
          <p:cNvSpPr/>
          <p:nvPr/>
        </p:nvSpPr>
        <p:spPr>
          <a:xfrm>
            <a:off x="1655216" y="2016690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133F9-85C9-9734-1B0A-AAFE4D095A68}"/>
              </a:ext>
            </a:extLst>
          </p:cNvPr>
          <p:cNvSpPr txBox="1"/>
          <p:nvPr/>
        </p:nvSpPr>
        <p:spPr>
          <a:xfrm>
            <a:off x="2150615" y="1918125"/>
            <a:ext cx="8724530" cy="1565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lắm.Tham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này là 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How to Implement K fold Cross-Validation in Scikit-Learn | Engineering  Education (EngEd) Program | Section">
            <a:extLst>
              <a:ext uri="{FF2B5EF4-FFF2-40B4-BE49-F238E27FC236}">
                <a16:creationId xmlns:a16="http://schemas.microsoft.com/office/drawing/2014/main" id="{4D6FBF90-46CC-7B3A-AACB-A7500B5F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288" y="3908394"/>
            <a:ext cx="4876800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259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11341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Thuật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toán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xác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thực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chéo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k-fold (k-fold cross validation)</a:t>
            </a:r>
            <a:endParaRPr lang="en-GB" altLang="ko-KR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evron 26">
            <a:extLst>
              <a:ext uri="{FF2B5EF4-FFF2-40B4-BE49-F238E27FC236}">
                <a16:creationId xmlns:a16="http://schemas.microsoft.com/office/drawing/2014/main" id="{A400F8F3-07A5-FEEE-002A-C5FBCA555C02}"/>
              </a:ext>
            </a:extLst>
          </p:cNvPr>
          <p:cNvSpPr/>
          <p:nvPr/>
        </p:nvSpPr>
        <p:spPr>
          <a:xfrm>
            <a:off x="891737" y="199579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694BC-BE42-9858-27D1-539CF98F3EC0}"/>
              </a:ext>
            </a:extLst>
          </p:cNvPr>
          <p:cNvSpPr txBox="1"/>
          <p:nvPr/>
        </p:nvSpPr>
        <p:spPr>
          <a:xfrm>
            <a:off x="1300033" y="1911622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4577-EF54-5E04-CC9D-55C46C8D36DD}"/>
              </a:ext>
            </a:extLst>
          </p:cNvPr>
          <p:cNvSpPr txBox="1"/>
          <p:nvPr/>
        </p:nvSpPr>
        <p:spPr>
          <a:xfrm>
            <a:off x="2783149" y="2280954"/>
            <a:ext cx="850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accent4"/>
                </a:solidFill>
              </a:rPr>
              <a:t>Bước</a:t>
            </a:r>
            <a:r>
              <a:rPr lang="en-US" sz="1800" b="1" dirty="0">
                <a:solidFill>
                  <a:schemeClr val="accent4"/>
                </a:solidFill>
              </a:rPr>
              <a:t> 1: </a:t>
            </a:r>
            <a:r>
              <a:rPr lang="en-US" sz="1800" dirty="0"/>
              <a:t>chia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2 </a:t>
            </a:r>
            <a:r>
              <a:rPr lang="en-US" sz="1800" dirty="0" err="1"/>
              <a:t>phần</a:t>
            </a:r>
            <a:r>
              <a:rPr lang="en-US" sz="1800" dirty="0"/>
              <a:t>: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huấn</a:t>
            </a:r>
            <a:r>
              <a:rPr lang="en-US" sz="1800" dirty="0"/>
              <a:t> </a:t>
            </a:r>
            <a:r>
              <a:rPr lang="en-US" sz="1800" dirty="0" err="1"/>
              <a:t>luyện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test.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9C77-F4FC-86C1-A0B8-BD1F59BA1401}"/>
              </a:ext>
            </a:extLst>
          </p:cNvPr>
          <p:cNvSpPr txBox="1"/>
          <p:nvPr/>
        </p:nvSpPr>
        <p:spPr>
          <a:xfrm>
            <a:off x="2783149" y="2910722"/>
            <a:ext cx="906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Bước</a:t>
            </a:r>
            <a:r>
              <a:rPr lang="en-US" b="1" dirty="0">
                <a:solidFill>
                  <a:schemeClr val="accent4"/>
                </a:solidFill>
              </a:rPr>
              <a:t> 2: </a:t>
            </a:r>
            <a:r>
              <a:rPr lang="en-US" sz="1800" dirty="0"/>
              <a:t>Chia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huấn</a:t>
            </a:r>
            <a:r>
              <a:rPr lang="en-US" sz="1800" dirty="0"/>
              <a:t> </a:t>
            </a:r>
            <a:r>
              <a:rPr lang="en-US" sz="1800" dirty="0" err="1"/>
              <a:t>luyện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k </a:t>
            </a:r>
            <a:r>
              <a:rPr lang="en-US" sz="1800" dirty="0" err="1"/>
              <a:t>phần</a:t>
            </a:r>
            <a:r>
              <a:rPr lang="en-US" sz="1800" dirty="0"/>
              <a:t> (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k-fold cross validation).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C9FE7-0FC0-1582-61AA-DBA04E2C1218}"/>
              </a:ext>
            </a:extLst>
          </p:cNvPr>
          <p:cNvSpPr txBox="1"/>
          <p:nvPr/>
        </p:nvSpPr>
        <p:spPr>
          <a:xfrm>
            <a:off x="2783149" y="3665146"/>
            <a:ext cx="8882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Bước</a:t>
            </a:r>
            <a:r>
              <a:rPr lang="en-US" b="1" dirty="0">
                <a:solidFill>
                  <a:schemeClr val="accent4"/>
                </a:solidFill>
              </a:rPr>
              <a:t> 3: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test data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training data.</a:t>
            </a:r>
          </a:p>
          <a:p>
            <a:pPr>
              <a:buFontTx/>
              <a:buChar char="-"/>
            </a:pPr>
            <a:endParaRPr lang="en-US" sz="1800" dirty="0"/>
          </a:p>
          <a:p>
            <a:r>
              <a:rPr lang="en-US" dirty="0"/>
              <a:t>      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học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training data </a:t>
            </a:r>
            <a:r>
              <a:rPr lang="en-US" sz="1800" dirty="0" err="1"/>
              <a:t>và</a:t>
            </a:r>
            <a:r>
              <a:rPr lang="en-US" sz="1800" dirty="0"/>
              <a:t> test data </a:t>
            </a:r>
            <a:r>
              <a:rPr lang="en-US" sz="1800" dirty="0" err="1"/>
              <a:t>để</a:t>
            </a:r>
            <a:endParaRPr lang="en-US" sz="1800" dirty="0"/>
          </a:p>
          <a:p>
            <a:r>
              <a:rPr lang="en-US" sz="1800" dirty="0"/>
              <a:t>      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đánh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(</a:t>
            </a:r>
            <a:r>
              <a:rPr lang="en-US" sz="1800" dirty="0" err="1"/>
              <a:t>bước</a:t>
            </a:r>
            <a:r>
              <a:rPr lang="en-US" sz="1800" dirty="0"/>
              <a:t> này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k </a:t>
            </a:r>
            <a:r>
              <a:rPr lang="en-US" sz="1800" dirty="0" err="1"/>
              <a:t>lần</a:t>
            </a:r>
            <a:r>
              <a:rPr lang="en-US" sz="18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91A2A-F19B-6B99-0CBE-85637C5E2B88}"/>
              </a:ext>
            </a:extLst>
          </p:cNvPr>
          <p:cNvSpPr txBox="1"/>
          <p:nvPr/>
        </p:nvSpPr>
        <p:spPr>
          <a:xfrm>
            <a:off x="2783149" y="5630905"/>
            <a:ext cx="8349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Bước</a:t>
            </a:r>
            <a:r>
              <a:rPr lang="en-US" b="1" dirty="0">
                <a:solidFill>
                  <a:schemeClr val="accent4"/>
                </a:solidFill>
              </a:rPr>
              <a:t> 4: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(train error + validation error) là 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1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1134172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Thuật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toán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xác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thực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cs typeface="Arial" pitchFamily="34" charset="0"/>
              </a:rPr>
              <a:t>chéo</a:t>
            </a:r>
            <a:r>
              <a:rPr lang="en-US" sz="2800" dirty="0">
                <a:solidFill>
                  <a:schemeClr val="accent1"/>
                </a:solidFill>
                <a:cs typeface="Arial" pitchFamily="34" charset="0"/>
              </a:rPr>
              <a:t> k-fold (k-fold cross validation)</a:t>
            </a:r>
            <a:endParaRPr lang="en-GB" altLang="ko-KR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evron 26">
            <a:extLst>
              <a:ext uri="{FF2B5EF4-FFF2-40B4-BE49-F238E27FC236}">
                <a16:creationId xmlns:a16="http://schemas.microsoft.com/office/drawing/2014/main" id="{A400F8F3-07A5-FEEE-002A-C5FBCA555C02}"/>
              </a:ext>
            </a:extLst>
          </p:cNvPr>
          <p:cNvSpPr/>
          <p:nvPr/>
        </p:nvSpPr>
        <p:spPr>
          <a:xfrm>
            <a:off x="891737" y="199579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694BC-BE42-9858-27D1-539CF98F3EC0}"/>
              </a:ext>
            </a:extLst>
          </p:cNvPr>
          <p:cNvSpPr txBox="1"/>
          <p:nvPr/>
        </p:nvSpPr>
        <p:spPr>
          <a:xfrm>
            <a:off x="1300033" y="1911622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4577-EF54-5E04-CC9D-55C46C8D36DD}"/>
              </a:ext>
            </a:extLst>
          </p:cNvPr>
          <p:cNvSpPr txBox="1"/>
          <p:nvPr/>
        </p:nvSpPr>
        <p:spPr>
          <a:xfrm>
            <a:off x="2783149" y="2280954"/>
            <a:ext cx="850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accent4"/>
                </a:solidFill>
              </a:rPr>
              <a:t>Bước</a:t>
            </a:r>
            <a:r>
              <a:rPr lang="en-US" sz="1800" b="1" dirty="0">
                <a:solidFill>
                  <a:schemeClr val="accent4"/>
                </a:solidFill>
              </a:rPr>
              <a:t> </a:t>
            </a:r>
            <a:r>
              <a:rPr lang="vi-VN" sz="1800" b="1" dirty="0">
                <a:solidFill>
                  <a:schemeClr val="accent4"/>
                </a:solidFill>
              </a:rPr>
              <a:t>5</a:t>
            </a:r>
            <a:r>
              <a:rPr lang="en-US" sz="1800" b="1" dirty="0">
                <a:solidFill>
                  <a:schemeClr val="accent4"/>
                </a:solidFill>
              </a:rPr>
              <a:t>: </a:t>
            </a:r>
            <a:r>
              <a:rPr lang="vi-VN" sz="1800" dirty="0"/>
              <a:t>Sử dụng mô hình chọn được từ bước 4 để huấn luyện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9C77-F4FC-86C1-A0B8-BD1F59BA1401}"/>
              </a:ext>
            </a:extLst>
          </p:cNvPr>
          <p:cNvSpPr txBox="1"/>
          <p:nvPr/>
        </p:nvSpPr>
        <p:spPr>
          <a:xfrm>
            <a:off x="2783148" y="3058419"/>
            <a:ext cx="9061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Bước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vi-VN" b="1" dirty="0">
                <a:solidFill>
                  <a:schemeClr val="accent4"/>
                </a:solidFill>
              </a:rPr>
              <a:t>6</a:t>
            </a:r>
            <a:r>
              <a:rPr lang="en-US" b="1" dirty="0">
                <a:solidFill>
                  <a:schemeClr val="accent4"/>
                </a:solidFill>
              </a:rPr>
              <a:t>: </a:t>
            </a:r>
            <a:r>
              <a:rPr lang="vi-VN" sz="1800" dirty="0"/>
              <a:t>Dùng tập dữ liệu test để so sánh kết quả dự đoán của mô hình với kết quả thực tế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C9FE7-0FC0-1582-61AA-DBA04E2C1218}"/>
              </a:ext>
            </a:extLst>
          </p:cNvPr>
          <p:cNvSpPr txBox="1"/>
          <p:nvPr/>
        </p:nvSpPr>
        <p:spPr>
          <a:xfrm>
            <a:off x="2783148" y="3975680"/>
            <a:ext cx="88821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Bước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vi-VN" b="1" dirty="0">
                <a:solidFill>
                  <a:schemeClr val="accent4"/>
                </a:solidFill>
              </a:rPr>
              <a:t>7</a:t>
            </a:r>
            <a:r>
              <a:rPr lang="en-US" b="1" dirty="0">
                <a:solidFill>
                  <a:schemeClr val="accent4"/>
                </a:solidFill>
              </a:rPr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  <a:r>
              <a:rPr lang="vi-VN" dirty="0"/>
              <a:t> Đánh giá sự phù hợp của mô hình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85" y="137532"/>
            <a:ext cx="11199687" cy="509996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0" y="3427"/>
            <a:ext cx="1030317" cy="1043201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34C9DE0-4055-42B5-CD9C-158DDAFC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22" y="4670458"/>
            <a:ext cx="6196012" cy="151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DF92D0-23DA-8EF5-9853-353B1EDC6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" y="1192164"/>
            <a:ext cx="1216512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85" y="137532"/>
            <a:ext cx="11199687" cy="509996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0" y="3427"/>
            <a:ext cx="1030317" cy="1043201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2AF08-5C71-11A1-CAD4-2A560A08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6" y="1001963"/>
            <a:ext cx="8273781" cy="5808884"/>
          </a:xfrm>
          <a:prstGeom prst="rect">
            <a:avLst/>
          </a:prstGeom>
        </p:spPr>
      </p:pic>
      <p:pic>
        <p:nvPicPr>
          <p:cNvPr id="20" name="Picture 2" descr="Introduction to k-fold Cross-Validation in Python - SQLRelease">
            <a:extLst>
              <a:ext uri="{FF2B5EF4-FFF2-40B4-BE49-F238E27FC236}">
                <a16:creationId xmlns:a16="http://schemas.microsoft.com/office/drawing/2014/main" id="{0F5276C6-88FB-5434-49D0-0AD9EE36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4913"/>
            <a:ext cx="5383698" cy="218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185" y="137532"/>
            <a:ext cx="11199687" cy="509996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D708-FBF0-4D1B-AB5C-FEFBF72348AC}"/>
              </a:ext>
            </a:extLst>
          </p:cNvPr>
          <p:cNvGrpSpPr/>
          <p:nvPr/>
        </p:nvGrpSpPr>
        <p:grpSpPr>
          <a:xfrm>
            <a:off x="0" y="3427"/>
            <a:ext cx="1030317" cy="1043201"/>
            <a:chOff x="545659" y="1381487"/>
            <a:chExt cx="4732922" cy="513938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484FBC-3D93-422E-9893-97EB690AC605}"/>
                </a:ext>
              </a:extLst>
            </p:cNvPr>
            <p:cNvSpPr/>
            <p:nvPr/>
          </p:nvSpPr>
          <p:spPr>
            <a:xfrm flipH="1">
              <a:off x="2874415" y="2193694"/>
              <a:ext cx="2404166" cy="2382791"/>
            </a:xfrm>
            <a:custGeom>
              <a:avLst/>
              <a:gdLst>
                <a:gd name="connsiteX0" fmla="*/ 964657 w 2404166"/>
                <a:gd name="connsiteY0" fmla="*/ 2382792 h 2382791"/>
                <a:gd name="connsiteX1" fmla="*/ 883453 w 2404166"/>
                <a:gd name="connsiteY1" fmla="*/ 2193640 h 2382791"/>
                <a:gd name="connsiteX2" fmla="*/ 826875 w 2404166"/>
                <a:gd name="connsiteY2" fmla="*/ 2135650 h 2382791"/>
                <a:gd name="connsiteX3" fmla="*/ 296050 w 2404166"/>
                <a:gd name="connsiteY3" fmla="*/ 2058506 h 2382791"/>
                <a:gd name="connsiteX4" fmla="*/ 131613 w 2404166"/>
                <a:gd name="connsiteY4" fmla="*/ 1948528 h 2382791"/>
                <a:gd name="connsiteX5" fmla="*/ 28696 w 2404166"/>
                <a:gd name="connsiteY5" fmla="*/ 1644014 h 2382791"/>
                <a:gd name="connsiteX6" fmla="*/ 1069 w 2404166"/>
                <a:gd name="connsiteY6" fmla="*/ 936041 h 2382791"/>
                <a:gd name="connsiteX7" fmla="*/ 53939 w 2404166"/>
                <a:gd name="connsiteY7" fmla="*/ 371587 h 2382791"/>
                <a:gd name="connsiteX8" fmla="*/ 265864 w 2404166"/>
                <a:gd name="connsiteY8" fmla="*/ 172814 h 2382791"/>
                <a:gd name="connsiteX9" fmla="*/ 1951812 w 2404166"/>
                <a:gd name="connsiteY9" fmla="*/ 6170 h 2382791"/>
                <a:gd name="connsiteX10" fmla="*/ 2179977 w 2404166"/>
                <a:gd name="connsiteY10" fmla="*/ 11907 h 2382791"/>
                <a:gd name="connsiteX11" fmla="*/ 2400021 w 2404166"/>
                <a:gd name="connsiteY11" fmla="*/ 272289 h 2382791"/>
                <a:gd name="connsiteX12" fmla="*/ 2373454 w 2404166"/>
                <a:gd name="connsiteY12" fmla="*/ 1942967 h 2382791"/>
                <a:gd name="connsiteX13" fmla="*/ 2290661 w 2404166"/>
                <a:gd name="connsiteY13" fmla="*/ 2147213 h 2382791"/>
                <a:gd name="connsiteX14" fmla="*/ 2144671 w 2404166"/>
                <a:gd name="connsiteY14" fmla="*/ 2216501 h 2382791"/>
                <a:gd name="connsiteX15" fmla="*/ 988489 w 2404166"/>
                <a:gd name="connsiteY15" fmla="*/ 2151802 h 2382791"/>
                <a:gd name="connsiteX16" fmla="*/ 949122 w 2404166"/>
                <a:gd name="connsiteY16" fmla="*/ 2183313 h 2382791"/>
                <a:gd name="connsiteX17" fmla="*/ 964657 w 2404166"/>
                <a:gd name="connsiteY17" fmla="*/ 2382792 h 238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04166" h="2382791">
                  <a:moveTo>
                    <a:pt x="964657" y="2382792"/>
                  </a:moveTo>
                  <a:cubicBezTo>
                    <a:pt x="889985" y="2349692"/>
                    <a:pt x="889985" y="2257720"/>
                    <a:pt x="883453" y="2193640"/>
                  </a:cubicBezTo>
                  <a:cubicBezTo>
                    <a:pt x="884689" y="2150831"/>
                    <a:pt x="866242" y="2138474"/>
                    <a:pt x="826875" y="2135650"/>
                  </a:cubicBezTo>
                  <a:cubicBezTo>
                    <a:pt x="648139" y="2122763"/>
                    <a:pt x="471344" y="2095931"/>
                    <a:pt x="296050" y="2058506"/>
                  </a:cubicBezTo>
                  <a:cubicBezTo>
                    <a:pt x="226321" y="2043589"/>
                    <a:pt x="173362" y="2004488"/>
                    <a:pt x="131613" y="1948528"/>
                  </a:cubicBezTo>
                  <a:cubicBezTo>
                    <a:pt x="64266" y="1858233"/>
                    <a:pt x="37257" y="1753639"/>
                    <a:pt x="28696" y="1644014"/>
                  </a:cubicBezTo>
                  <a:cubicBezTo>
                    <a:pt x="10425" y="1408435"/>
                    <a:pt x="-4139" y="1172591"/>
                    <a:pt x="1069" y="936041"/>
                  </a:cubicBezTo>
                  <a:cubicBezTo>
                    <a:pt x="5217" y="746624"/>
                    <a:pt x="21017" y="558179"/>
                    <a:pt x="53939" y="371587"/>
                  </a:cubicBezTo>
                  <a:cubicBezTo>
                    <a:pt x="73799" y="259226"/>
                    <a:pt x="152267" y="185701"/>
                    <a:pt x="265864" y="172814"/>
                  </a:cubicBezTo>
                  <a:cubicBezTo>
                    <a:pt x="567553" y="138567"/>
                    <a:pt x="1691519" y="26559"/>
                    <a:pt x="1951812" y="6170"/>
                  </a:cubicBezTo>
                  <a:cubicBezTo>
                    <a:pt x="2027455" y="256"/>
                    <a:pt x="2104422" y="-6275"/>
                    <a:pt x="2179977" y="11907"/>
                  </a:cubicBezTo>
                  <a:cubicBezTo>
                    <a:pt x="2304607" y="41917"/>
                    <a:pt x="2390665" y="144746"/>
                    <a:pt x="2400021" y="272289"/>
                  </a:cubicBezTo>
                  <a:cubicBezTo>
                    <a:pt x="2417145" y="506632"/>
                    <a:pt x="2375837" y="1890273"/>
                    <a:pt x="2373454" y="1942967"/>
                  </a:cubicBezTo>
                  <a:cubicBezTo>
                    <a:pt x="2369923" y="2021082"/>
                    <a:pt x="2339913" y="2088516"/>
                    <a:pt x="2290661" y="2147213"/>
                  </a:cubicBezTo>
                  <a:cubicBezTo>
                    <a:pt x="2253237" y="2191875"/>
                    <a:pt x="2205221" y="2217295"/>
                    <a:pt x="2144671" y="2216501"/>
                  </a:cubicBezTo>
                  <a:cubicBezTo>
                    <a:pt x="1965493" y="2214206"/>
                    <a:pt x="1044007" y="2157010"/>
                    <a:pt x="988489" y="2151802"/>
                  </a:cubicBezTo>
                  <a:cubicBezTo>
                    <a:pt x="962274" y="2149331"/>
                    <a:pt x="952653" y="2156480"/>
                    <a:pt x="949122" y="2183313"/>
                  </a:cubicBezTo>
                  <a:cubicBezTo>
                    <a:pt x="942238" y="2236978"/>
                    <a:pt x="918318" y="2300087"/>
                    <a:pt x="964657" y="2382792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975208-6B8C-4A2D-A34C-AB4587182C44}"/>
                </a:ext>
              </a:extLst>
            </p:cNvPr>
            <p:cNvSpPr/>
            <p:nvPr/>
          </p:nvSpPr>
          <p:spPr>
            <a:xfrm flipH="1">
              <a:off x="1899157" y="2256354"/>
              <a:ext cx="933770" cy="2113680"/>
            </a:xfrm>
            <a:custGeom>
              <a:avLst/>
              <a:gdLst>
                <a:gd name="connsiteX0" fmla="*/ 0 w 933770"/>
                <a:gd name="connsiteY0" fmla="*/ 2105737 h 2113680"/>
                <a:gd name="connsiteX1" fmla="*/ 94179 w 933770"/>
                <a:gd name="connsiteY1" fmla="*/ 1863538 h 2113680"/>
                <a:gd name="connsiteX2" fmla="*/ 95326 w 933770"/>
                <a:gd name="connsiteY2" fmla="*/ 237786 h 2113680"/>
                <a:gd name="connsiteX3" fmla="*/ 30716 w 933770"/>
                <a:gd name="connsiteY3" fmla="*/ 51635 h 2113680"/>
                <a:gd name="connsiteX4" fmla="*/ 10592 w 933770"/>
                <a:gd name="connsiteY4" fmla="*/ 0 h 2113680"/>
                <a:gd name="connsiteX5" fmla="*/ 212983 w 933770"/>
                <a:gd name="connsiteY5" fmla="*/ 37777 h 2113680"/>
                <a:gd name="connsiteX6" fmla="*/ 651748 w 933770"/>
                <a:gd name="connsiteY6" fmla="*/ 179972 h 2113680"/>
                <a:gd name="connsiteX7" fmla="*/ 759431 w 933770"/>
                <a:gd name="connsiteY7" fmla="*/ 239728 h 2113680"/>
                <a:gd name="connsiteX8" fmla="*/ 932342 w 933770"/>
                <a:gd name="connsiteY8" fmla="*/ 602849 h 2113680"/>
                <a:gd name="connsiteX9" fmla="*/ 900832 w 933770"/>
                <a:gd name="connsiteY9" fmla="*/ 652631 h 2113680"/>
                <a:gd name="connsiteX10" fmla="*/ 891652 w 933770"/>
                <a:gd name="connsiteY10" fmla="*/ 1396704 h 2113680"/>
                <a:gd name="connsiteX11" fmla="*/ 932872 w 933770"/>
                <a:gd name="connsiteY11" fmla="*/ 1482586 h 2113680"/>
                <a:gd name="connsiteX12" fmla="*/ 925193 w 933770"/>
                <a:gd name="connsiteY12" fmla="*/ 1609864 h 2113680"/>
                <a:gd name="connsiteX13" fmla="*/ 807889 w 933770"/>
                <a:gd name="connsiteY13" fmla="*/ 1791249 h 2113680"/>
                <a:gd name="connsiteX14" fmla="*/ 121099 w 933770"/>
                <a:gd name="connsiteY14" fmla="*/ 2081728 h 2113680"/>
                <a:gd name="connsiteX15" fmla="*/ 7767 w 933770"/>
                <a:gd name="connsiteY15" fmla="*/ 2113680 h 2113680"/>
                <a:gd name="connsiteX16" fmla="*/ 0 w 933770"/>
                <a:gd name="connsiteY16" fmla="*/ 2105737 h 21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33770" h="2113680">
                  <a:moveTo>
                    <a:pt x="0" y="2105737"/>
                  </a:moveTo>
                  <a:cubicBezTo>
                    <a:pt x="57637" y="2034683"/>
                    <a:pt x="86941" y="1952685"/>
                    <a:pt x="94179" y="1863538"/>
                  </a:cubicBezTo>
                  <a:cubicBezTo>
                    <a:pt x="101769" y="1769977"/>
                    <a:pt x="119599" y="403547"/>
                    <a:pt x="95326" y="237786"/>
                  </a:cubicBezTo>
                  <a:cubicBezTo>
                    <a:pt x="85617" y="171764"/>
                    <a:pt x="61962" y="110419"/>
                    <a:pt x="30716" y="51635"/>
                  </a:cubicBezTo>
                  <a:cubicBezTo>
                    <a:pt x="22684" y="36542"/>
                    <a:pt x="9974" y="23037"/>
                    <a:pt x="10592" y="0"/>
                  </a:cubicBezTo>
                  <a:cubicBezTo>
                    <a:pt x="80321" y="3707"/>
                    <a:pt x="146343" y="23125"/>
                    <a:pt x="212983" y="37777"/>
                  </a:cubicBezTo>
                  <a:cubicBezTo>
                    <a:pt x="363828" y="70965"/>
                    <a:pt x="511495" y="114303"/>
                    <a:pt x="651748" y="179972"/>
                  </a:cubicBezTo>
                  <a:cubicBezTo>
                    <a:pt x="688819" y="197360"/>
                    <a:pt x="723861" y="219162"/>
                    <a:pt x="759431" y="239728"/>
                  </a:cubicBezTo>
                  <a:cubicBezTo>
                    <a:pt x="899949" y="321284"/>
                    <a:pt x="942493" y="449357"/>
                    <a:pt x="932342" y="602849"/>
                  </a:cubicBezTo>
                  <a:cubicBezTo>
                    <a:pt x="930842" y="626151"/>
                    <a:pt x="918485" y="641156"/>
                    <a:pt x="900832" y="652631"/>
                  </a:cubicBezTo>
                  <a:cubicBezTo>
                    <a:pt x="683612" y="793767"/>
                    <a:pt x="644952" y="1216909"/>
                    <a:pt x="891652" y="1396704"/>
                  </a:cubicBezTo>
                  <a:cubicBezTo>
                    <a:pt x="921751" y="1418594"/>
                    <a:pt x="935785" y="1444632"/>
                    <a:pt x="932872" y="1482586"/>
                  </a:cubicBezTo>
                  <a:cubicBezTo>
                    <a:pt x="929606" y="1524953"/>
                    <a:pt x="931107" y="1567497"/>
                    <a:pt x="925193" y="1609864"/>
                  </a:cubicBezTo>
                  <a:cubicBezTo>
                    <a:pt x="914248" y="1689126"/>
                    <a:pt x="876206" y="1748087"/>
                    <a:pt x="807889" y="1791249"/>
                  </a:cubicBezTo>
                  <a:cubicBezTo>
                    <a:pt x="594729" y="1925853"/>
                    <a:pt x="362945" y="2015353"/>
                    <a:pt x="121099" y="2081728"/>
                  </a:cubicBezTo>
                  <a:cubicBezTo>
                    <a:pt x="83234" y="2092144"/>
                    <a:pt x="45545" y="2103000"/>
                    <a:pt x="7767" y="2113680"/>
                  </a:cubicBezTo>
                  <a:cubicBezTo>
                    <a:pt x="5119" y="2111033"/>
                    <a:pt x="2559" y="2108384"/>
                    <a:pt x="0" y="210573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47C987-9EA7-4197-B6CF-085C28560DE2}"/>
                </a:ext>
              </a:extLst>
            </p:cNvPr>
            <p:cNvSpPr/>
            <p:nvPr/>
          </p:nvSpPr>
          <p:spPr>
            <a:xfrm flipH="1">
              <a:off x="545659" y="2901828"/>
              <a:ext cx="1532103" cy="775892"/>
            </a:xfrm>
            <a:custGeom>
              <a:avLst/>
              <a:gdLst>
                <a:gd name="connsiteX0" fmla="*/ 583019 w 1532103"/>
                <a:gd name="connsiteY0" fmla="*/ 174772 h 775892"/>
                <a:gd name="connsiteX1" fmla="*/ 687966 w 1532103"/>
                <a:gd name="connsiteY1" fmla="*/ 232673 h 775892"/>
                <a:gd name="connsiteX2" fmla="*/ 723978 w 1532103"/>
                <a:gd name="connsiteY2" fmla="*/ 385548 h 775892"/>
                <a:gd name="connsiteX3" fmla="*/ 686201 w 1532103"/>
                <a:gd name="connsiteY3" fmla="*/ 543278 h 775892"/>
                <a:gd name="connsiteX4" fmla="*/ 585138 w 1532103"/>
                <a:gd name="connsiteY4" fmla="*/ 598708 h 775892"/>
                <a:gd name="connsiteX5" fmla="*/ 492371 w 1532103"/>
                <a:gd name="connsiteY5" fmla="*/ 537187 h 775892"/>
                <a:gd name="connsiteX6" fmla="*/ 491842 w 1532103"/>
                <a:gd name="connsiteY6" fmla="*/ 236645 h 775892"/>
                <a:gd name="connsiteX7" fmla="*/ 583019 w 1532103"/>
                <a:gd name="connsiteY7" fmla="*/ 174772 h 775892"/>
                <a:gd name="connsiteX8" fmla="*/ 303926 w 1532103"/>
                <a:gd name="connsiteY8" fmla="*/ 7 h 775892"/>
                <a:gd name="connsiteX9" fmla="*/ 122453 w 1532103"/>
                <a:gd name="connsiteY9" fmla="*/ 77592 h 775892"/>
                <a:gd name="connsiteX10" fmla="*/ 105595 w 1532103"/>
                <a:gd name="connsiteY10" fmla="*/ 680000 h 775892"/>
                <a:gd name="connsiteX11" fmla="*/ 319725 w 1532103"/>
                <a:gd name="connsiteY11" fmla="*/ 775856 h 775892"/>
                <a:gd name="connsiteX12" fmla="*/ 1257187 w 1532103"/>
                <a:gd name="connsiteY12" fmla="*/ 746817 h 775892"/>
                <a:gd name="connsiteX13" fmla="*/ 1528867 w 1532103"/>
                <a:gd name="connsiteY13" fmla="*/ 501882 h 775892"/>
                <a:gd name="connsiteX14" fmla="*/ 1524895 w 1532103"/>
                <a:gd name="connsiteY14" fmla="*/ 211843 h 775892"/>
                <a:gd name="connsiteX15" fmla="*/ 1510684 w 1532103"/>
                <a:gd name="connsiteY15" fmla="*/ 170624 h 775892"/>
                <a:gd name="connsiteX16" fmla="*/ 1284726 w 1532103"/>
                <a:gd name="connsiteY16" fmla="*/ 28252 h 775892"/>
                <a:gd name="connsiteX17" fmla="*/ 303926 w 1532103"/>
                <a:gd name="connsiteY17" fmla="*/ 7 h 7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2103" h="775892">
                  <a:moveTo>
                    <a:pt x="583019" y="174772"/>
                  </a:moveTo>
                  <a:cubicBezTo>
                    <a:pt x="628917" y="174948"/>
                    <a:pt x="667401" y="188188"/>
                    <a:pt x="687966" y="232673"/>
                  </a:cubicBezTo>
                  <a:cubicBezTo>
                    <a:pt x="710297" y="281219"/>
                    <a:pt x="721066" y="332766"/>
                    <a:pt x="723978" y="385548"/>
                  </a:cubicBezTo>
                  <a:cubicBezTo>
                    <a:pt x="721948" y="440979"/>
                    <a:pt x="709503" y="493320"/>
                    <a:pt x="686201" y="543278"/>
                  </a:cubicBezTo>
                  <a:cubicBezTo>
                    <a:pt x="665988" y="586792"/>
                    <a:pt x="629358" y="600297"/>
                    <a:pt x="585138" y="598708"/>
                  </a:cubicBezTo>
                  <a:cubicBezTo>
                    <a:pt x="542153" y="597208"/>
                    <a:pt x="506141" y="580261"/>
                    <a:pt x="492371" y="537187"/>
                  </a:cubicBezTo>
                  <a:cubicBezTo>
                    <a:pt x="460419" y="437536"/>
                    <a:pt x="448150" y="337444"/>
                    <a:pt x="491842" y="236645"/>
                  </a:cubicBezTo>
                  <a:cubicBezTo>
                    <a:pt x="509936" y="194984"/>
                    <a:pt x="537916" y="174507"/>
                    <a:pt x="583019" y="174772"/>
                  </a:cubicBezTo>
                  <a:close/>
                  <a:moveTo>
                    <a:pt x="303926" y="7"/>
                  </a:moveTo>
                  <a:cubicBezTo>
                    <a:pt x="232873" y="272"/>
                    <a:pt x="172764" y="28429"/>
                    <a:pt x="122453" y="77592"/>
                  </a:cubicBezTo>
                  <a:cubicBezTo>
                    <a:pt x="-33599" y="230291"/>
                    <a:pt x="-41896" y="519711"/>
                    <a:pt x="105595" y="680000"/>
                  </a:cubicBezTo>
                  <a:cubicBezTo>
                    <a:pt x="162967" y="742316"/>
                    <a:pt x="233314" y="777180"/>
                    <a:pt x="319725" y="775856"/>
                  </a:cubicBezTo>
                  <a:cubicBezTo>
                    <a:pt x="362357" y="775150"/>
                    <a:pt x="1091602" y="755467"/>
                    <a:pt x="1257187" y="746817"/>
                  </a:cubicBezTo>
                  <a:cubicBezTo>
                    <a:pt x="1404766" y="739138"/>
                    <a:pt x="1517128" y="641782"/>
                    <a:pt x="1528867" y="501882"/>
                  </a:cubicBezTo>
                  <a:cubicBezTo>
                    <a:pt x="1536899" y="405938"/>
                    <a:pt x="1527807" y="308582"/>
                    <a:pt x="1524895" y="211843"/>
                  </a:cubicBezTo>
                  <a:cubicBezTo>
                    <a:pt x="1524454" y="197986"/>
                    <a:pt x="1516862" y="183775"/>
                    <a:pt x="1510684" y="170624"/>
                  </a:cubicBezTo>
                  <a:cubicBezTo>
                    <a:pt x="1465846" y="75033"/>
                    <a:pt x="1385171" y="33636"/>
                    <a:pt x="1284726" y="28252"/>
                  </a:cubicBezTo>
                  <a:cubicBezTo>
                    <a:pt x="1110491" y="18984"/>
                    <a:pt x="456624" y="-434"/>
                    <a:pt x="303926" y="7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E3A28-C225-4A3E-A292-D6E3CE2DB89F}"/>
                </a:ext>
              </a:extLst>
            </p:cNvPr>
            <p:cNvSpPr/>
            <p:nvPr/>
          </p:nvSpPr>
          <p:spPr>
            <a:xfrm flipH="1">
              <a:off x="2706356" y="4646215"/>
              <a:ext cx="1682161" cy="1874659"/>
            </a:xfrm>
            <a:custGeom>
              <a:avLst/>
              <a:gdLst>
                <a:gd name="connsiteX0" fmla="*/ 1024765 w 1682161"/>
                <a:gd name="connsiteY0" fmla="*/ 1857800 h 1874659"/>
                <a:gd name="connsiteX1" fmla="*/ 1070927 w 1682161"/>
                <a:gd name="connsiteY1" fmla="*/ 1130939 h 1874659"/>
                <a:gd name="connsiteX2" fmla="*/ 1012143 w 1682161"/>
                <a:gd name="connsiteY2" fmla="*/ 815656 h 1874659"/>
                <a:gd name="connsiteX3" fmla="*/ 947180 w 1682161"/>
                <a:gd name="connsiteY3" fmla="*/ 782292 h 1874659"/>
                <a:gd name="connsiteX4" fmla="*/ 497029 w 1682161"/>
                <a:gd name="connsiteY4" fmla="*/ 902862 h 1874659"/>
                <a:gd name="connsiteX5" fmla="*/ 269393 w 1682161"/>
                <a:gd name="connsiteY5" fmla="*/ 898007 h 1874659"/>
                <a:gd name="connsiteX6" fmla="*/ 33108 w 1682161"/>
                <a:gd name="connsiteY6" fmla="*/ 466480 h 1874659"/>
                <a:gd name="connsiteX7" fmla="*/ 70886 w 1682161"/>
                <a:gd name="connsiteY7" fmla="*/ 353943 h 1874659"/>
                <a:gd name="connsiteX8" fmla="*/ 57116 w 1682161"/>
                <a:gd name="connsiteY8" fmla="*/ 278653 h 1874659"/>
                <a:gd name="connsiteX9" fmla="*/ 22781 w 1682161"/>
                <a:gd name="connsiteY9" fmla="*/ 32217 h 1874659"/>
                <a:gd name="connsiteX10" fmla="*/ 60647 w 1682161"/>
                <a:gd name="connsiteY10" fmla="*/ 265 h 1874659"/>
                <a:gd name="connsiteX11" fmla="*/ 398525 w 1682161"/>
                <a:gd name="connsiteY11" fmla="*/ 24185 h 1874659"/>
                <a:gd name="connsiteX12" fmla="*/ 131612 w 1682161"/>
                <a:gd name="connsiteY12" fmla="*/ 35306 h 1874659"/>
                <a:gd name="connsiteX13" fmla="*/ 52438 w 1682161"/>
                <a:gd name="connsiteY13" fmla="*/ 114215 h 1874659"/>
                <a:gd name="connsiteX14" fmla="*/ 115901 w 1682161"/>
                <a:gd name="connsiteY14" fmla="*/ 252703 h 1874659"/>
                <a:gd name="connsiteX15" fmla="*/ 138232 w 1682161"/>
                <a:gd name="connsiteY15" fmla="*/ 355708 h 1874659"/>
                <a:gd name="connsiteX16" fmla="*/ 89951 w 1682161"/>
                <a:gd name="connsiteY16" fmla="*/ 564366 h 1874659"/>
                <a:gd name="connsiteX17" fmla="*/ 339299 w 1682161"/>
                <a:gd name="connsiteY17" fmla="*/ 829691 h 1874659"/>
                <a:gd name="connsiteX18" fmla="*/ 725370 w 1682161"/>
                <a:gd name="connsiteY18" fmla="*/ 774437 h 1874659"/>
                <a:gd name="connsiteX19" fmla="*/ 1651622 w 1682161"/>
                <a:gd name="connsiteY19" fmla="*/ 440177 h 1874659"/>
                <a:gd name="connsiteX20" fmla="*/ 1682162 w 1682161"/>
                <a:gd name="connsiteY20" fmla="*/ 426496 h 1874659"/>
                <a:gd name="connsiteX21" fmla="*/ 1428224 w 1682161"/>
                <a:gd name="connsiteY21" fmla="*/ 581313 h 1874659"/>
                <a:gd name="connsiteX22" fmla="*/ 1041094 w 1682161"/>
                <a:gd name="connsiteY22" fmla="*/ 750605 h 1874659"/>
                <a:gd name="connsiteX23" fmla="*/ 1027060 w 1682161"/>
                <a:gd name="connsiteY23" fmla="*/ 790677 h 1874659"/>
                <a:gd name="connsiteX24" fmla="*/ 1101643 w 1682161"/>
                <a:gd name="connsiteY24" fmla="*/ 1109225 h 1874659"/>
                <a:gd name="connsiteX25" fmla="*/ 1042594 w 1682161"/>
                <a:gd name="connsiteY25" fmla="*/ 1874659 h 187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2161" h="1874659">
                  <a:moveTo>
                    <a:pt x="1024765" y="1857800"/>
                  </a:moveTo>
                  <a:cubicBezTo>
                    <a:pt x="1056099" y="1548873"/>
                    <a:pt x="1070221" y="1415858"/>
                    <a:pt x="1070927" y="1130939"/>
                  </a:cubicBezTo>
                  <a:cubicBezTo>
                    <a:pt x="1071104" y="1067564"/>
                    <a:pt x="1046919" y="897566"/>
                    <a:pt x="1012143" y="815656"/>
                  </a:cubicBezTo>
                  <a:cubicBezTo>
                    <a:pt x="1000580" y="782557"/>
                    <a:pt x="982927" y="770465"/>
                    <a:pt x="947180" y="782292"/>
                  </a:cubicBezTo>
                  <a:cubicBezTo>
                    <a:pt x="799513" y="831191"/>
                    <a:pt x="651581" y="880266"/>
                    <a:pt x="497029" y="902862"/>
                  </a:cubicBezTo>
                  <a:cubicBezTo>
                    <a:pt x="421297" y="913895"/>
                    <a:pt x="344683" y="916455"/>
                    <a:pt x="269393" y="898007"/>
                  </a:cubicBezTo>
                  <a:cubicBezTo>
                    <a:pt x="75122" y="850433"/>
                    <a:pt x="-22940" y="671432"/>
                    <a:pt x="33108" y="466480"/>
                  </a:cubicBezTo>
                  <a:cubicBezTo>
                    <a:pt x="43523" y="428350"/>
                    <a:pt x="56145" y="390661"/>
                    <a:pt x="70886" y="353943"/>
                  </a:cubicBezTo>
                  <a:cubicBezTo>
                    <a:pt x="82625" y="324550"/>
                    <a:pt x="78741" y="303455"/>
                    <a:pt x="57116" y="278653"/>
                  </a:cubicBezTo>
                  <a:cubicBezTo>
                    <a:pt x="-7141" y="204951"/>
                    <a:pt x="-15084" y="121188"/>
                    <a:pt x="22781" y="32217"/>
                  </a:cubicBezTo>
                  <a:cubicBezTo>
                    <a:pt x="29931" y="15358"/>
                    <a:pt x="39552" y="618"/>
                    <a:pt x="60647" y="265"/>
                  </a:cubicBezTo>
                  <a:cubicBezTo>
                    <a:pt x="173626" y="-1765"/>
                    <a:pt x="285987" y="8032"/>
                    <a:pt x="398525" y="24185"/>
                  </a:cubicBezTo>
                  <a:cubicBezTo>
                    <a:pt x="309554" y="27980"/>
                    <a:pt x="220583" y="32746"/>
                    <a:pt x="131612" y="35306"/>
                  </a:cubicBezTo>
                  <a:cubicBezTo>
                    <a:pt x="62765" y="37336"/>
                    <a:pt x="54204" y="45721"/>
                    <a:pt x="52438" y="114215"/>
                  </a:cubicBezTo>
                  <a:cubicBezTo>
                    <a:pt x="50938" y="171322"/>
                    <a:pt x="71327" y="218809"/>
                    <a:pt x="115901" y="252703"/>
                  </a:cubicBezTo>
                  <a:cubicBezTo>
                    <a:pt x="155002" y="282448"/>
                    <a:pt x="157297" y="313252"/>
                    <a:pt x="138232" y="355708"/>
                  </a:cubicBezTo>
                  <a:cubicBezTo>
                    <a:pt x="108663" y="421554"/>
                    <a:pt x="90480" y="491371"/>
                    <a:pt x="89951" y="564366"/>
                  </a:cubicBezTo>
                  <a:cubicBezTo>
                    <a:pt x="88715" y="713181"/>
                    <a:pt x="189690" y="818569"/>
                    <a:pt x="339299" y="829691"/>
                  </a:cubicBezTo>
                  <a:cubicBezTo>
                    <a:pt x="472403" y="839665"/>
                    <a:pt x="598886" y="806036"/>
                    <a:pt x="725370" y="774437"/>
                  </a:cubicBezTo>
                  <a:cubicBezTo>
                    <a:pt x="1045419" y="694557"/>
                    <a:pt x="1352757" y="578930"/>
                    <a:pt x="1651622" y="440177"/>
                  </a:cubicBezTo>
                  <a:cubicBezTo>
                    <a:pt x="1661773" y="435499"/>
                    <a:pt x="1672011" y="431086"/>
                    <a:pt x="1682162" y="426496"/>
                  </a:cubicBezTo>
                  <a:cubicBezTo>
                    <a:pt x="1602370" y="487222"/>
                    <a:pt x="1516224" y="535945"/>
                    <a:pt x="1428224" y="581313"/>
                  </a:cubicBezTo>
                  <a:cubicBezTo>
                    <a:pt x="1302799" y="645923"/>
                    <a:pt x="1173315" y="701442"/>
                    <a:pt x="1041094" y="750605"/>
                  </a:cubicBezTo>
                  <a:cubicBezTo>
                    <a:pt x="1020351" y="758284"/>
                    <a:pt x="1011348" y="757578"/>
                    <a:pt x="1027060" y="790677"/>
                  </a:cubicBezTo>
                  <a:cubicBezTo>
                    <a:pt x="1078342" y="899949"/>
                    <a:pt x="1095641" y="998983"/>
                    <a:pt x="1101643" y="1109225"/>
                  </a:cubicBezTo>
                  <a:cubicBezTo>
                    <a:pt x="1115766" y="1366694"/>
                    <a:pt x="1099966" y="1622398"/>
                    <a:pt x="1042594" y="1874659"/>
                  </a:cubicBezTo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2975BD-570C-4BAC-8BCF-CFF6CD335BE6}"/>
                </a:ext>
              </a:extLst>
            </p:cNvPr>
            <p:cNvSpPr/>
            <p:nvPr/>
          </p:nvSpPr>
          <p:spPr>
            <a:xfrm flipH="1">
              <a:off x="931966" y="1381487"/>
              <a:ext cx="3062528" cy="1261554"/>
            </a:xfrm>
            <a:custGeom>
              <a:avLst/>
              <a:gdLst>
                <a:gd name="connsiteX0" fmla="*/ 0 w 3062528"/>
                <a:gd name="connsiteY0" fmla="*/ 697895 h 1261554"/>
                <a:gd name="connsiteX1" fmla="*/ 257116 w 3062528"/>
                <a:gd name="connsiteY1" fmla="*/ 413506 h 1261554"/>
                <a:gd name="connsiteX2" fmla="*/ 1143296 w 3062528"/>
                <a:gd name="connsiteY2" fmla="*/ 19226 h 1261554"/>
                <a:gd name="connsiteX3" fmla="*/ 2553328 w 3062528"/>
                <a:gd name="connsiteY3" fmla="*/ 398677 h 1261554"/>
                <a:gd name="connsiteX4" fmla="*/ 2984767 w 3062528"/>
                <a:gd name="connsiteY4" fmla="*/ 943537 h 1261554"/>
                <a:gd name="connsiteX5" fmla="*/ 3062528 w 3062528"/>
                <a:gd name="connsiteY5" fmla="*/ 1261555 h 1261554"/>
                <a:gd name="connsiteX6" fmla="*/ 3042933 w 3062528"/>
                <a:gd name="connsiteY6" fmla="*/ 1189796 h 1261554"/>
                <a:gd name="connsiteX7" fmla="*/ 2801176 w 3062528"/>
                <a:gd name="connsiteY7" fmla="*/ 735761 h 1261554"/>
                <a:gd name="connsiteX8" fmla="*/ 1714281 w 3062528"/>
                <a:gd name="connsiteY8" fmla="*/ 112522 h 1261554"/>
                <a:gd name="connsiteX9" fmla="*/ 272562 w 3062528"/>
                <a:gd name="connsiteY9" fmla="*/ 451724 h 1261554"/>
                <a:gd name="connsiteX10" fmla="*/ 31511 w 3062528"/>
                <a:gd name="connsiteY10" fmla="*/ 676359 h 1261554"/>
                <a:gd name="connsiteX11" fmla="*/ 7767 w 3062528"/>
                <a:gd name="connsiteY11" fmla="*/ 705574 h 1261554"/>
                <a:gd name="connsiteX12" fmla="*/ 0 w 3062528"/>
                <a:gd name="connsiteY12" fmla="*/ 697895 h 126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62528" h="1261554">
                  <a:moveTo>
                    <a:pt x="0" y="697895"/>
                  </a:moveTo>
                  <a:cubicBezTo>
                    <a:pt x="71318" y="590300"/>
                    <a:pt x="158259" y="496210"/>
                    <a:pt x="257116" y="413506"/>
                  </a:cubicBezTo>
                  <a:cubicBezTo>
                    <a:pt x="514849" y="198051"/>
                    <a:pt x="812832" y="64594"/>
                    <a:pt x="1143296" y="19226"/>
                  </a:cubicBezTo>
                  <a:cubicBezTo>
                    <a:pt x="1663794" y="-52180"/>
                    <a:pt x="2136894" y="75539"/>
                    <a:pt x="2553328" y="398677"/>
                  </a:cubicBezTo>
                  <a:cubicBezTo>
                    <a:pt x="2741244" y="544491"/>
                    <a:pt x="2877084" y="733554"/>
                    <a:pt x="2984767" y="943537"/>
                  </a:cubicBezTo>
                  <a:cubicBezTo>
                    <a:pt x="3034990" y="1041511"/>
                    <a:pt x="3055290" y="1147605"/>
                    <a:pt x="3062528" y="1261555"/>
                  </a:cubicBezTo>
                  <a:cubicBezTo>
                    <a:pt x="3047788" y="1223248"/>
                    <a:pt x="3046994" y="1212480"/>
                    <a:pt x="3042933" y="1189796"/>
                  </a:cubicBezTo>
                  <a:cubicBezTo>
                    <a:pt x="3011070" y="1012471"/>
                    <a:pt x="2908771" y="871601"/>
                    <a:pt x="2801176" y="735761"/>
                  </a:cubicBezTo>
                  <a:cubicBezTo>
                    <a:pt x="2522700" y="383849"/>
                    <a:pt x="2149163" y="190725"/>
                    <a:pt x="1714281" y="112522"/>
                  </a:cubicBezTo>
                  <a:cubicBezTo>
                    <a:pt x="1186369" y="17637"/>
                    <a:pt x="706472" y="141297"/>
                    <a:pt x="272562" y="451724"/>
                  </a:cubicBezTo>
                  <a:cubicBezTo>
                    <a:pt x="182620" y="516069"/>
                    <a:pt x="102299" y="591271"/>
                    <a:pt x="31511" y="676359"/>
                  </a:cubicBezTo>
                  <a:cubicBezTo>
                    <a:pt x="23479" y="685979"/>
                    <a:pt x="15623" y="695777"/>
                    <a:pt x="7767" y="705574"/>
                  </a:cubicBezTo>
                  <a:cubicBezTo>
                    <a:pt x="5119" y="703015"/>
                    <a:pt x="2560" y="700455"/>
                    <a:pt x="0" y="697895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60B0BB-9D38-43E6-A660-488E9447BB1D}"/>
                </a:ext>
              </a:extLst>
            </p:cNvPr>
            <p:cNvSpPr/>
            <p:nvPr/>
          </p:nvSpPr>
          <p:spPr>
            <a:xfrm flipH="1">
              <a:off x="1006374" y="3869042"/>
              <a:ext cx="453286" cy="2362057"/>
            </a:xfrm>
            <a:custGeom>
              <a:avLst/>
              <a:gdLst>
                <a:gd name="connsiteX0" fmla="*/ 448256 w 453286"/>
                <a:gd name="connsiteY0" fmla="*/ 0 h 2362057"/>
                <a:gd name="connsiteX1" fmla="*/ 306414 w 453286"/>
                <a:gd name="connsiteY1" fmla="*/ 442031 h 2362057"/>
                <a:gd name="connsiteX2" fmla="*/ 175782 w 453286"/>
                <a:gd name="connsiteY2" fmla="*/ 735424 h 2362057"/>
                <a:gd name="connsiteX3" fmla="*/ 109230 w 453286"/>
                <a:gd name="connsiteY3" fmla="*/ 1498032 h 2362057"/>
                <a:gd name="connsiteX4" fmla="*/ 435193 w 453286"/>
                <a:gd name="connsiteY4" fmla="*/ 2315631 h 2362057"/>
                <a:gd name="connsiteX5" fmla="*/ 453287 w 453286"/>
                <a:gd name="connsiteY5" fmla="*/ 2362058 h 2362057"/>
                <a:gd name="connsiteX6" fmla="*/ 278699 w 453286"/>
                <a:gd name="connsiteY6" fmla="*/ 2114298 h 2362057"/>
                <a:gd name="connsiteX7" fmla="*/ 11698 w 453286"/>
                <a:gd name="connsiteY7" fmla="*/ 1374726 h 2362057"/>
                <a:gd name="connsiteX8" fmla="*/ 120881 w 453286"/>
                <a:gd name="connsiteY8" fmla="*/ 694557 h 2362057"/>
                <a:gd name="connsiteX9" fmla="*/ 339249 w 453286"/>
                <a:gd name="connsiteY9" fmla="*/ 262500 h 2362057"/>
                <a:gd name="connsiteX10" fmla="*/ 423189 w 453286"/>
                <a:gd name="connsiteY10" fmla="*/ 45368 h 2362057"/>
                <a:gd name="connsiteX11" fmla="*/ 448256 w 453286"/>
                <a:gd name="connsiteY11" fmla="*/ 0 h 236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3286" h="2362057">
                  <a:moveTo>
                    <a:pt x="448256" y="0"/>
                  </a:moveTo>
                  <a:cubicBezTo>
                    <a:pt x="411096" y="154199"/>
                    <a:pt x="370671" y="301690"/>
                    <a:pt x="306414" y="442031"/>
                  </a:cubicBezTo>
                  <a:cubicBezTo>
                    <a:pt x="261840" y="539387"/>
                    <a:pt x="220091" y="637979"/>
                    <a:pt x="175782" y="735424"/>
                  </a:cubicBezTo>
                  <a:cubicBezTo>
                    <a:pt x="63685" y="981947"/>
                    <a:pt x="59096" y="1237298"/>
                    <a:pt x="109230" y="1498032"/>
                  </a:cubicBezTo>
                  <a:cubicBezTo>
                    <a:pt x="165632" y="1791513"/>
                    <a:pt x="287614" y="2058603"/>
                    <a:pt x="435193" y="2315631"/>
                  </a:cubicBezTo>
                  <a:cubicBezTo>
                    <a:pt x="442077" y="2327723"/>
                    <a:pt x="453110" y="2338226"/>
                    <a:pt x="453287" y="2362058"/>
                  </a:cubicBezTo>
                  <a:cubicBezTo>
                    <a:pt x="387265" y="2279177"/>
                    <a:pt x="329804" y="2198945"/>
                    <a:pt x="278699" y="2114298"/>
                  </a:cubicBezTo>
                  <a:cubicBezTo>
                    <a:pt x="140564" y="1885604"/>
                    <a:pt x="47974" y="1640139"/>
                    <a:pt x="11698" y="1374726"/>
                  </a:cubicBezTo>
                  <a:cubicBezTo>
                    <a:pt x="-20784" y="1137117"/>
                    <a:pt x="13992" y="909747"/>
                    <a:pt x="120881" y="694557"/>
                  </a:cubicBezTo>
                  <a:cubicBezTo>
                    <a:pt x="192641" y="550067"/>
                    <a:pt x="265371" y="405931"/>
                    <a:pt x="339249" y="262500"/>
                  </a:cubicBezTo>
                  <a:cubicBezTo>
                    <a:pt x="375084" y="192947"/>
                    <a:pt x="398474" y="118981"/>
                    <a:pt x="423189" y="45368"/>
                  </a:cubicBezTo>
                  <a:cubicBezTo>
                    <a:pt x="428043" y="30716"/>
                    <a:pt x="428661" y="13593"/>
                    <a:pt x="448256" y="0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D0455DC-C327-4E40-BAAC-C499D19A70C5}"/>
                </a:ext>
              </a:extLst>
            </p:cNvPr>
            <p:cNvSpPr/>
            <p:nvPr/>
          </p:nvSpPr>
          <p:spPr>
            <a:xfrm flipH="1">
              <a:off x="1404330" y="2612550"/>
              <a:ext cx="438479" cy="254005"/>
            </a:xfrm>
            <a:custGeom>
              <a:avLst/>
              <a:gdLst>
                <a:gd name="connsiteX0" fmla="*/ 52821 w 438479"/>
                <a:gd name="connsiteY0" fmla="*/ 253979 h 254005"/>
                <a:gd name="connsiteX1" fmla="*/ 11160 w 438479"/>
                <a:gd name="connsiteY1" fmla="*/ 217614 h 254005"/>
                <a:gd name="connsiteX2" fmla="*/ 127 w 438479"/>
                <a:gd name="connsiteY2" fmla="*/ 24402 h 254005"/>
                <a:gd name="connsiteX3" fmla="*/ 26782 w 438479"/>
                <a:gd name="connsiteY3" fmla="*/ 482 h 254005"/>
                <a:gd name="connsiteX4" fmla="*/ 300139 w 438479"/>
                <a:gd name="connsiteY4" fmla="*/ 43644 h 254005"/>
                <a:gd name="connsiteX5" fmla="*/ 438274 w 438479"/>
                <a:gd name="connsiteY5" fmla="*/ 236414 h 254005"/>
                <a:gd name="connsiteX6" fmla="*/ 409587 w 438479"/>
                <a:gd name="connsiteY6" fmla="*/ 253273 h 254005"/>
                <a:gd name="connsiteX7" fmla="*/ 52821 w 438479"/>
                <a:gd name="connsiteY7" fmla="*/ 253979 h 25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479" h="254005">
                  <a:moveTo>
                    <a:pt x="52821" y="253979"/>
                  </a:moveTo>
                  <a:cubicBezTo>
                    <a:pt x="26165" y="254509"/>
                    <a:pt x="12219" y="247095"/>
                    <a:pt x="11160" y="217614"/>
                  </a:cubicBezTo>
                  <a:cubicBezTo>
                    <a:pt x="8865" y="153181"/>
                    <a:pt x="4363" y="88747"/>
                    <a:pt x="127" y="24402"/>
                  </a:cubicBezTo>
                  <a:cubicBezTo>
                    <a:pt x="-1286" y="3748"/>
                    <a:pt x="9218" y="-1813"/>
                    <a:pt x="26782" y="482"/>
                  </a:cubicBezTo>
                  <a:cubicBezTo>
                    <a:pt x="118313" y="12398"/>
                    <a:pt x="210903" y="19283"/>
                    <a:pt x="300139" y="43644"/>
                  </a:cubicBezTo>
                  <a:cubicBezTo>
                    <a:pt x="372781" y="63415"/>
                    <a:pt x="442775" y="165891"/>
                    <a:pt x="438274" y="236414"/>
                  </a:cubicBezTo>
                  <a:cubicBezTo>
                    <a:pt x="436861" y="258304"/>
                    <a:pt x="421238" y="253096"/>
                    <a:pt x="409587" y="253273"/>
                  </a:cubicBezTo>
                  <a:cubicBezTo>
                    <a:pt x="349391" y="253891"/>
                    <a:pt x="111517" y="252743"/>
                    <a:pt x="52821" y="253979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8C9DD-9F11-4D34-B317-3AB5CA8AEFF2}"/>
                </a:ext>
              </a:extLst>
            </p:cNvPr>
            <p:cNvSpPr/>
            <p:nvPr/>
          </p:nvSpPr>
          <p:spPr>
            <a:xfrm flipH="1">
              <a:off x="1407463" y="3705557"/>
              <a:ext cx="431200" cy="247300"/>
            </a:xfrm>
            <a:custGeom>
              <a:avLst/>
              <a:gdLst>
                <a:gd name="connsiteX0" fmla="*/ 386553 w 431200"/>
                <a:gd name="connsiteY0" fmla="*/ 636 h 247300"/>
                <a:gd name="connsiteX1" fmla="*/ 425301 w 431200"/>
                <a:gd name="connsiteY1" fmla="*/ 52889 h 247300"/>
                <a:gd name="connsiteX2" fmla="*/ 291315 w 431200"/>
                <a:gd name="connsiteY2" fmla="*/ 196584 h 247300"/>
                <a:gd name="connsiteX3" fmla="*/ 36759 w 431200"/>
                <a:gd name="connsiteY3" fmla="*/ 246101 h 247300"/>
                <a:gd name="connsiteX4" fmla="*/ 40 w 431200"/>
                <a:gd name="connsiteY4" fmla="*/ 215120 h 247300"/>
                <a:gd name="connsiteX5" fmla="*/ 129 w 431200"/>
                <a:gd name="connsiteY5" fmla="*/ 38943 h 247300"/>
                <a:gd name="connsiteX6" fmla="*/ 38524 w 431200"/>
                <a:gd name="connsiteY6" fmla="*/ 18 h 247300"/>
                <a:gd name="connsiteX7" fmla="*/ 386553 w 431200"/>
                <a:gd name="connsiteY7" fmla="*/ 636 h 24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200" h="247300">
                  <a:moveTo>
                    <a:pt x="386553" y="636"/>
                  </a:moveTo>
                  <a:cubicBezTo>
                    <a:pt x="433421" y="989"/>
                    <a:pt x="437570" y="6550"/>
                    <a:pt x="425301" y="52889"/>
                  </a:cubicBezTo>
                  <a:cubicBezTo>
                    <a:pt x="406236" y="124384"/>
                    <a:pt x="365634" y="175577"/>
                    <a:pt x="291315" y="196584"/>
                  </a:cubicBezTo>
                  <a:cubicBezTo>
                    <a:pt x="207728" y="220239"/>
                    <a:pt x="122199" y="232420"/>
                    <a:pt x="36759" y="246101"/>
                  </a:cubicBezTo>
                  <a:cubicBezTo>
                    <a:pt x="10103" y="250426"/>
                    <a:pt x="-754" y="243718"/>
                    <a:pt x="40" y="215120"/>
                  </a:cubicBezTo>
                  <a:cubicBezTo>
                    <a:pt x="1629" y="156424"/>
                    <a:pt x="1541" y="97639"/>
                    <a:pt x="129" y="38943"/>
                  </a:cubicBezTo>
                  <a:cubicBezTo>
                    <a:pt x="-577" y="10433"/>
                    <a:pt x="10014" y="-511"/>
                    <a:pt x="38524" y="18"/>
                  </a:cubicBezTo>
                  <a:cubicBezTo>
                    <a:pt x="98633" y="1342"/>
                    <a:pt x="330769" y="195"/>
                    <a:pt x="386553" y="636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1AEDA-3196-4AFA-9D8C-2075C95029A6}"/>
                </a:ext>
              </a:extLst>
            </p:cNvPr>
            <p:cNvSpPr/>
            <p:nvPr/>
          </p:nvSpPr>
          <p:spPr>
            <a:xfrm flipH="1">
              <a:off x="1379078" y="3106217"/>
              <a:ext cx="162567" cy="365229"/>
            </a:xfrm>
            <a:custGeom>
              <a:avLst/>
              <a:gdLst>
                <a:gd name="connsiteX0" fmla="*/ 162529 w 162567"/>
                <a:gd name="connsiteY0" fmla="*/ 184778 h 365229"/>
                <a:gd name="connsiteX1" fmla="*/ 132784 w 162567"/>
                <a:gd name="connsiteY1" fmla="*/ 320442 h 365229"/>
                <a:gd name="connsiteX2" fmla="*/ 82738 w 162567"/>
                <a:gd name="connsiteY2" fmla="*/ 365104 h 365229"/>
                <a:gd name="connsiteX3" fmla="*/ 30132 w 162567"/>
                <a:gd name="connsiteY3" fmla="*/ 324414 h 365229"/>
                <a:gd name="connsiteX4" fmla="*/ 9831 w 162567"/>
                <a:gd name="connsiteY4" fmla="*/ 271720 h 365229"/>
                <a:gd name="connsiteX5" fmla="*/ 9390 w 162567"/>
                <a:gd name="connsiteY5" fmla="*/ 89276 h 365229"/>
                <a:gd name="connsiteX6" fmla="*/ 37370 w 162567"/>
                <a:gd name="connsiteY6" fmla="*/ 30315 h 365229"/>
                <a:gd name="connsiteX7" fmla="*/ 128459 w 162567"/>
                <a:gd name="connsiteY7" fmla="*/ 37641 h 365229"/>
                <a:gd name="connsiteX8" fmla="*/ 162529 w 162567"/>
                <a:gd name="connsiteY8" fmla="*/ 184778 h 3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567" h="365229">
                  <a:moveTo>
                    <a:pt x="162529" y="184778"/>
                  </a:moveTo>
                  <a:cubicBezTo>
                    <a:pt x="163235" y="243122"/>
                    <a:pt x="152555" y="277545"/>
                    <a:pt x="132784" y="320442"/>
                  </a:cubicBezTo>
                  <a:cubicBezTo>
                    <a:pt x="122722" y="342243"/>
                    <a:pt x="108070" y="363162"/>
                    <a:pt x="82738" y="365104"/>
                  </a:cubicBezTo>
                  <a:cubicBezTo>
                    <a:pt x="56082" y="367134"/>
                    <a:pt x="41871" y="344273"/>
                    <a:pt x="30132" y="324414"/>
                  </a:cubicBezTo>
                  <a:cubicBezTo>
                    <a:pt x="20687" y="308349"/>
                    <a:pt x="13538" y="289990"/>
                    <a:pt x="9831" y="271720"/>
                  </a:cubicBezTo>
                  <a:cubicBezTo>
                    <a:pt x="-2526" y="211170"/>
                    <a:pt x="-3850" y="150002"/>
                    <a:pt x="9390" y="89276"/>
                  </a:cubicBezTo>
                  <a:cubicBezTo>
                    <a:pt x="14068" y="67827"/>
                    <a:pt x="23336" y="47791"/>
                    <a:pt x="37370" y="30315"/>
                  </a:cubicBezTo>
                  <a:cubicBezTo>
                    <a:pt x="71175" y="-12052"/>
                    <a:pt x="101273" y="-10375"/>
                    <a:pt x="128459" y="37641"/>
                  </a:cubicBezTo>
                  <a:cubicBezTo>
                    <a:pt x="154232" y="83097"/>
                    <a:pt x="163235" y="128112"/>
                    <a:pt x="162529" y="184778"/>
                  </a:cubicBezTo>
                  <a:close/>
                </a:path>
              </a:pathLst>
            </a:custGeom>
            <a:solidFill>
              <a:srgbClr val="792B89"/>
            </a:solidFill>
            <a:ln w="88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6C1CCA0-E922-68AC-4347-6C62577A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83" y="781633"/>
            <a:ext cx="4544059" cy="1743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2E34CB-8008-CB5F-9621-CDE626CC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82" y="3126015"/>
            <a:ext cx="5087060" cy="31627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5F362F-5CD8-9ADD-EF32-6AAE2311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8" y="1127464"/>
            <a:ext cx="6439540" cy="51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97136-0DBC-46D7-A1DC-67A6C25B122B}"/>
              </a:ext>
            </a:extLst>
          </p:cNvPr>
          <p:cNvSpPr/>
          <p:nvPr/>
        </p:nvSpPr>
        <p:spPr>
          <a:xfrm>
            <a:off x="6504055" y="828342"/>
            <a:ext cx="5205592" cy="3379674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2982896" y="932155"/>
            <a:ext cx="8407153" cy="4749554"/>
            <a:chOff x="2061034" y="-339827"/>
            <a:chExt cx="9806011" cy="46617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7089893" y="-339827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THÀNH VIÊN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2061034" y="3942293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0924E7-1E73-C84E-2449-EA69FAD3CC36}"/>
              </a:ext>
            </a:extLst>
          </p:cNvPr>
          <p:cNvSpPr txBox="1"/>
          <p:nvPr/>
        </p:nvSpPr>
        <p:spPr>
          <a:xfrm>
            <a:off x="7232229" y="1993915"/>
            <a:ext cx="4095676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/>
                </a:solidFill>
                <a:cs typeface="Arial" pitchFamily="34" charset="0"/>
              </a:rPr>
              <a:t>    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Đàm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Viết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Vương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– 2051063699</a:t>
            </a:r>
            <a:endParaRPr lang="en-US" sz="1867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195C7-CA62-E57F-B477-AB5A9AF0325A}"/>
              </a:ext>
            </a:extLst>
          </p:cNvPr>
          <p:cNvSpPr txBox="1"/>
          <p:nvPr/>
        </p:nvSpPr>
        <p:spPr>
          <a:xfrm>
            <a:off x="7617042" y="2627271"/>
            <a:ext cx="393280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Nguyễn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Mạnh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Tiến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- 2051063801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AC072-CBFF-9C29-28AB-7153C65C9415}"/>
              </a:ext>
            </a:extLst>
          </p:cNvPr>
          <p:cNvSpPr txBox="1"/>
          <p:nvPr/>
        </p:nvSpPr>
        <p:spPr>
          <a:xfrm>
            <a:off x="7617042" y="3343014"/>
            <a:ext cx="359545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Đỗ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Văn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1867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Thông</a:t>
            </a:r>
            <a:r>
              <a:rPr lang="en-US" sz="1867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rial" pitchFamily="34" charset="0"/>
              </a:rPr>
              <a:t> - 2051063685 </a:t>
            </a:r>
          </a:p>
        </p:txBody>
      </p:sp>
      <p:sp>
        <p:nvSpPr>
          <p:cNvPr id="7" name="Round Same Side Corner Rectangle 8">
            <a:extLst>
              <a:ext uri="{FF2B5EF4-FFF2-40B4-BE49-F238E27FC236}">
                <a16:creationId xmlns:a16="http://schemas.microsoft.com/office/drawing/2014/main" id="{E269E22C-BB91-9788-2D5E-4EB8EF519645}"/>
              </a:ext>
            </a:extLst>
          </p:cNvPr>
          <p:cNvSpPr/>
          <p:nvPr/>
        </p:nvSpPr>
        <p:spPr>
          <a:xfrm>
            <a:off x="6910917" y="1882612"/>
            <a:ext cx="417950" cy="45192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 Same Side Corner Rectangle 8">
            <a:extLst>
              <a:ext uri="{FF2B5EF4-FFF2-40B4-BE49-F238E27FC236}">
                <a16:creationId xmlns:a16="http://schemas.microsoft.com/office/drawing/2014/main" id="{623DE800-1DB1-9928-0821-DF3A11CDF5E5}"/>
              </a:ext>
            </a:extLst>
          </p:cNvPr>
          <p:cNvSpPr/>
          <p:nvPr/>
        </p:nvSpPr>
        <p:spPr>
          <a:xfrm>
            <a:off x="6910917" y="2514471"/>
            <a:ext cx="417950" cy="45192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DBF296F3-549B-0BF1-4185-177AEF38C1BF}"/>
              </a:ext>
            </a:extLst>
          </p:cNvPr>
          <p:cNvSpPr/>
          <p:nvPr/>
        </p:nvSpPr>
        <p:spPr>
          <a:xfrm>
            <a:off x="6934478" y="3195460"/>
            <a:ext cx="417950" cy="451921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82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ABB8B1C9-594C-F29B-307E-22581F92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72" y="843240"/>
            <a:ext cx="6292528" cy="41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13FFD3D-11EB-4D68-8869-F6F2570D2BB6}"/>
              </a:ext>
            </a:extLst>
          </p:cNvPr>
          <p:cNvGrpSpPr/>
          <p:nvPr/>
        </p:nvGrpSpPr>
        <p:grpSpPr>
          <a:xfrm>
            <a:off x="4036102" y="1111540"/>
            <a:ext cx="7451325" cy="1714104"/>
            <a:chOff x="4801965" y="769273"/>
            <a:chExt cx="6368357" cy="8981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E8258-797D-4CB6-AADF-43731EBF191F}"/>
                </a:ext>
              </a:extLst>
            </p:cNvPr>
            <p:cNvSpPr txBox="1"/>
            <p:nvPr/>
          </p:nvSpPr>
          <p:spPr>
            <a:xfrm>
              <a:off x="5634335" y="861605"/>
              <a:ext cx="233545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 Quan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05F4C6-E7E7-4F1A-9E54-1A2367C422D2}"/>
                </a:ext>
              </a:extLst>
            </p:cNvPr>
            <p:cNvSpPr txBox="1"/>
            <p:nvPr/>
          </p:nvSpPr>
          <p:spPr>
            <a:xfrm>
              <a:off x="4801965" y="769273"/>
              <a:ext cx="875882" cy="40315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BC782-5992-4A75-A5AC-1D4BDB01C892}"/>
                </a:ext>
              </a:extLst>
            </p:cNvPr>
            <p:cNvSpPr txBox="1"/>
            <p:nvPr/>
          </p:nvSpPr>
          <p:spPr>
            <a:xfrm>
              <a:off x="7842221" y="9112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Mô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Tả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bài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toán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1272F3-EC8E-405C-9ED7-0327F8D8B5F9}"/>
                </a:ext>
              </a:extLst>
            </p:cNvPr>
            <p:cNvSpPr txBox="1"/>
            <p:nvPr/>
          </p:nvSpPr>
          <p:spPr>
            <a:xfrm>
              <a:off x="7842222" y="1506131"/>
              <a:ext cx="3328100" cy="1612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phương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Pháp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Học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Máy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9BC166-1CB8-9D0F-4F02-C20E673422EB}"/>
              </a:ext>
            </a:extLst>
          </p:cNvPr>
          <p:cNvSpPr txBox="1"/>
          <p:nvPr/>
        </p:nvSpPr>
        <p:spPr>
          <a:xfrm>
            <a:off x="7593368" y="1880981"/>
            <a:ext cx="3894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Mô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tả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tập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dữ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liệu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bài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toán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C6288-45DE-883F-FFC9-6519600BAA2A}"/>
              </a:ext>
            </a:extLst>
          </p:cNvPr>
          <p:cNvSpPr txBox="1"/>
          <p:nvPr/>
        </p:nvSpPr>
        <p:spPr>
          <a:xfrm>
            <a:off x="7593368" y="3026350"/>
            <a:ext cx="6161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tích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kết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quả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của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 trình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12750-A87D-4FA4-94CF-8109381DF876}"/>
              </a:ext>
            </a:extLst>
          </p:cNvPr>
          <p:cNvGrpSpPr/>
          <p:nvPr/>
        </p:nvGrpSpPr>
        <p:grpSpPr>
          <a:xfrm>
            <a:off x="166435" y="1600176"/>
            <a:ext cx="3889104" cy="3653597"/>
            <a:chOff x="5109516" y="2278588"/>
            <a:chExt cx="2923644" cy="27466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F4985-B10D-4C28-B7EA-6FD10BD5A3E6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7B211-56BC-4462-9DFA-36FCE5AC36A0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CDFC49-8490-466A-AF1A-82D6E14729DD}"/>
                  </a:ext>
                </a:extLst>
              </p:cNvPr>
              <p:cNvGrpSpPr/>
              <p:nvPr/>
            </p:nvGrpSpPr>
            <p:grpSpPr>
              <a:xfrm>
                <a:off x="3419872" y="2928376"/>
                <a:ext cx="2923644" cy="1735057"/>
                <a:chOff x="3419872" y="2928376"/>
                <a:chExt cx="2923644" cy="173505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11E02C-FEF4-40A7-B434-9CA6007F1B5C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E989FA1-5F75-47AC-B343-19E75FE8510C}"/>
                    </a:ext>
                  </a:extLst>
                </p:cNvPr>
                <p:cNvSpPr/>
                <p:nvPr/>
              </p:nvSpPr>
              <p:spPr>
                <a:xfrm>
                  <a:off x="3419872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4C4301-6B36-474D-B6E1-161F9E657FE8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E80E6-09B0-453F-B5E7-8EEDC6F8F47A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FBEBD-B296-4FE7-8598-C803E337C716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Donut 59">
            <a:extLst>
              <a:ext uri="{FF2B5EF4-FFF2-40B4-BE49-F238E27FC236}">
                <a16:creationId xmlns:a16="http://schemas.microsoft.com/office/drawing/2014/main" id="{1116E7E3-EACB-460A-BC0C-E12F371161C6}"/>
              </a:ext>
            </a:extLst>
          </p:cNvPr>
          <p:cNvSpPr/>
          <p:nvPr/>
        </p:nvSpPr>
        <p:spPr>
          <a:xfrm>
            <a:off x="5694938" y="1400377"/>
            <a:ext cx="701030" cy="70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32CD5-21BD-4B29-B038-4AC689179E5A}"/>
              </a:ext>
            </a:extLst>
          </p:cNvPr>
          <p:cNvCxnSpPr>
            <a:cxnSpLocks/>
          </p:cNvCxnSpPr>
          <p:nvPr/>
        </p:nvCxnSpPr>
        <p:spPr>
          <a:xfrm>
            <a:off x="6395968" y="1822844"/>
            <a:ext cx="5127248" cy="0"/>
          </a:xfrm>
          <a:prstGeom prst="line">
            <a:avLst/>
          </a:prstGeom>
          <a:ln w="2222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6">
            <a:extLst>
              <a:ext uri="{FF2B5EF4-FFF2-40B4-BE49-F238E27FC236}">
                <a16:creationId xmlns:a16="http://schemas.microsoft.com/office/drawing/2014/main" id="{958605B5-E04F-4C80-AD35-76958B065658}"/>
              </a:ext>
            </a:extLst>
          </p:cNvPr>
          <p:cNvGrpSpPr/>
          <p:nvPr/>
        </p:nvGrpSpPr>
        <p:grpSpPr>
          <a:xfrm>
            <a:off x="6395968" y="1467574"/>
            <a:ext cx="5424256" cy="1051202"/>
            <a:chOff x="8596261" y="1188753"/>
            <a:chExt cx="3883778" cy="1074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75328F-AC31-48C3-8BDB-18C83E4EA5AE}"/>
                </a:ext>
              </a:extLst>
            </p:cNvPr>
            <p:cNvSpPr txBox="1"/>
            <p:nvPr/>
          </p:nvSpPr>
          <p:spPr>
            <a:xfrm>
              <a:off x="8596261" y="1665467"/>
              <a:ext cx="3883778" cy="597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Phân</a:t>
              </a:r>
              <a:r>
                <a:rPr lang="vi-V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tích dữ liệu điểm đánh giá của nhân viên từ đó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vi-V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dự đoán khả năng được tăng lương.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E0F74D-709B-4727-968E-CE161CDFC86E}"/>
                </a:ext>
              </a:extLst>
            </p:cNvPr>
            <p:cNvSpPr txBox="1"/>
            <p:nvPr/>
          </p:nvSpPr>
          <p:spPr>
            <a:xfrm>
              <a:off x="9266754" y="1188753"/>
              <a:ext cx="2908198" cy="31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Tên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Bài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Toán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Donut 60">
            <a:extLst>
              <a:ext uri="{FF2B5EF4-FFF2-40B4-BE49-F238E27FC236}">
                <a16:creationId xmlns:a16="http://schemas.microsoft.com/office/drawing/2014/main" id="{3588E084-EA62-4B24-8734-982A6F177707}"/>
              </a:ext>
            </a:extLst>
          </p:cNvPr>
          <p:cNvSpPr/>
          <p:nvPr/>
        </p:nvSpPr>
        <p:spPr>
          <a:xfrm>
            <a:off x="5677469" y="4253446"/>
            <a:ext cx="701030" cy="701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0A4E64-709E-4787-B069-3A2B3CDFED7F}"/>
              </a:ext>
            </a:extLst>
          </p:cNvPr>
          <p:cNvCxnSpPr>
            <a:cxnSpLocks/>
          </p:cNvCxnSpPr>
          <p:nvPr/>
        </p:nvCxnSpPr>
        <p:spPr>
          <a:xfrm>
            <a:off x="6378499" y="4603961"/>
            <a:ext cx="4776971" cy="0"/>
          </a:xfrm>
          <a:prstGeom prst="line">
            <a:avLst/>
          </a:prstGeom>
          <a:ln w="22225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7">
            <a:extLst>
              <a:ext uri="{FF2B5EF4-FFF2-40B4-BE49-F238E27FC236}">
                <a16:creationId xmlns:a16="http://schemas.microsoft.com/office/drawing/2014/main" id="{09C637B7-DB5A-41E9-8E31-5C4DEDF27490}"/>
              </a:ext>
            </a:extLst>
          </p:cNvPr>
          <p:cNvGrpSpPr/>
          <p:nvPr/>
        </p:nvGrpSpPr>
        <p:grpSpPr>
          <a:xfrm>
            <a:off x="6395968" y="4307044"/>
            <a:ext cx="4998157" cy="855987"/>
            <a:chOff x="8315998" y="5348192"/>
            <a:chExt cx="3578690" cy="8559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E7BA4E-3C02-4433-8C34-D5443A863987}"/>
                </a:ext>
              </a:extLst>
            </p:cNvPr>
            <p:cNvSpPr txBox="1"/>
            <p:nvPr/>
          </p:nvSpPr>
          <p:spPr>
            <a:xfrm>
              <a:off x="8315998" y="5680959"/>
              <a:ext cx="3578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Phần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trăm</a:t>
              </a:r>
              <a:r>
                <a:rPr lang="vi-V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khả năng được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tăng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lương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của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nhân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viên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C42155-0C9E-413C-8601-BD10A7DE54EC}"/>
                </a:ext>
              </a:extLst>
            </p:cNvPr>
            <p:cNvSpPr txBox="1"/>
            <p:nvPr/>
          </p:nvSpPr>
          <p:spPr>
            <a:xfrm>
              <a:off x="8763169" y="5348192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vi-V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Donut 66">
            <a:extLst>
              <a:ext uri="{FF2B5EF4-FFF2-40B4-BE49-F238E27FC236}">
                <a16:creationId xmlns:a16="http://schemas.microsoft.com/office/drawing/2014/main" id="{BEB9CFAB-E0E9-4F10-B71B-92B4E3C581DD}"/>
              </a:ext>
            </a:extLst>
          </p:cNvPr>
          <p:cNvSpPr/>
          <p:nvPr/>
        </p:nvSpPr>
        <p:spPr>
          <a:xfrm>
            <a:off x="6898154" y="2924620"/>
            <a:ext cx="701030" cy="701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140FA-29DB-4AE4-990D-AF631FBCDCD9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599184" y="3275135"/>
            <a:ext cx="3776638" cy="4070"/>
          </a:xfrm>
          <a:prstGeom prst="line">
            <a:avLst/>
          </a:prstGeom>
          <a:ln w="2222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F727120-62EF-49B7-9FB7-BA8F5079159C}"/>
              </a:ext>
            </a:extLst>
          </p:cNvPr>
          <p:cNvGrpSpPr/>
          <p:nvPr/>
        </p:nvGrpSpPr>
        <p:grpSpPr>
          <a:xfrm>
            <a:off x="7671422" y="2948146"/>
            <a:ext cx="3679368" cy="1249971"/>
            <a:chOff x="8166400" y="4094174"/>
            <a:chExt cx="3061887" cy="12499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ED9D9-06B6-4E0D-A603-D8DADE4EFA71}"/>
                </a:ext>
              </a:extLst>
            </p:cNvPr>
            <p:cNvSpPr txBox="1"/>
            <p:nvPr/>
          </p:nvSpPr>
          <p:spPr>
            <a:xfrm>
              <a:off x="8166400" y="4513148"/>
              <a:ext cx="30618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Dữ liệu nhân sự về giới tính, tuổi tác, các điểm đánh giá</a:t>
              </a:r>
              <a:r>
                <a:rPr lang="vi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2D751-E87F-4908-928C-87C2142B2A6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Quan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12750-A87D-4FA4-94CF-8109381DF876}"/>
              </a:ext>
            </a:extLst>
          </p:cNvPr>
          <p:cNvGrpSpPr/>
          <p:nvPr/>
        </p:nvGrpSpPr>
        <p:grpSpPr>
          <a:xfrm>
            <a:off x="267722" y="2049027"/>
            <a:ext cx="3889104" cy="3653597"/>
            <a:chOff x="5109516" y="2278588"/>
            <a:chExt cx="2923644" cy="27466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F4985-B10D-4C28-B7EA-6FD10BD5A3E6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7B211-56BC-4462-9DFA-36FCE5AC36A0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CDFC49-8490-466A-AF1A-82D6E14729DD}"/>
                  </a:ext>
                </a:extLst>
              </p:cNvPr>
              <p:cNvGrpSpPr/>
              <p:nvPr/>
            </p:nvGrpSpPr>
            <p:grpSpPr>
              <a:xfrm>
                <a:off x="3419872" y="2928376"/>
                <a:ext cx="2923644" cy="1735057"/>
                <a:chOff x="3419872" y="2928376"/>
                <a:chExt cx="2923644" cy="173505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11E02C-FEF4-40A7-B434-9CA6007F1B5C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E989FA1-5F75-47AC-B343-19E75FE8510C}"/>
                    </a:ext>
                  </a:extLst>
                </p:cNvPr>
                <p:cNvSpPr/>
                <p:nvPr/>
              </p:nvSpPr>
              <p:spPr>
                <a:xfrm>
                  <a:off x="3419872" y="292837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4C4301-6B36-474D-B6E1-161F9E657FE8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E80E6-09B0-453F-B5E7-8EEDC6F8F47A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FBEBD-B296-4FE7-8598-C803E337C716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Donut 59">
            <a:extLst>
              <a:ext uri="{FF2B5EF4-FFF2-40B4-BE49-F238E27FC236}">
                <a16:creationId xmlns:a16="http://schemas.microsoft.com/office/drawing/2014/main" id="{1116E7E3-EACB-460A-BC0C-E12F371161C6}"/>
              </a:ext>
            </a:extLst>
          </p:cNvPr>
          <p:cNvSpPr/>
          <p:nvPr/>
        </p:nvSpPr>
        <p:spPr>
          <a:xfrm>
            <a:off x="5394970" y="1916433"/>
            <a:ext cx="701030" cy="70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32CD5-21BD-4B29-B038-4AC689179E5A}"/>
              </a:ext>
            </a:extLst>
          </p:cNvPr>
          <p:cNvCxnSpPr>
            <a:cxnSpLocks/>
          </p:cNvCxnSpPr>
          <p:nvPr/>
        </p:nvCxnSpPr>
        <p:spPr>
          <a:xfrm>
            <a:off x="6096000" y="2338900"/>
            <a:ext cx="5127248" cy="0"/>
          </a:xfrm>
          <a:prstGeom prst="line">
            <a:avLst/>
          </a:prstGeom>
          <a:ln w="2222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nut 60">
            <a:extLst>
              <a:ext uri="{FF2B5EF4-FFF2-40B4-BE49-F238E27FC236}">
                <a16:creationId xmlns:a16="http://schemas.microsoft.com/office/drawing/2014/main" id="{3588E084-EA62-4B24-8734-982A6F177707}"/>
              </a:ext>
            </a:extLst>
          </p:cNvPr>
          <p:cNvSpPr/>
          <p:nvPr/>
        </p:nvSpPr>
        <p:spPr>
          <a:xfrm>
            <a:off x="9694720" y="5843146"/>
            <a:ext cx="701030" cy="701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0A4E64-709E-4787-B069-3A2B3CDFED7F}"/>
              </a:ext>
            </a:extLst>
          </p:cNvPr>
          <p:cNvCxnSpPr>
            <a:cxnSpLocks/>
          </p:cNvCxnSpPr>
          <p:nvPr/>
        </p:nvCxnSpPr>
        <p:spPr>
          <a:xfrm flipH="1">
            <a:off x="5841507" y="6216831"/>
            <a:ext cx="3853213" cy="0"/>
          </a:xfrm>
          <a:prstGeom prst="line">
            <a:avLst/>
          </a:prstGeom>
          <a:ln w="22225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nut 66">
            <a:extLst>
              <a:ext uri="{FF2B5EF4-FFF2-40B4-BE49-F238E27FC236}">
                <a16:creationId xmlns:a16="http://schemas.microsoft.com/office/drawing/2014/main" id="{BEB9CFAB-E0E9-4F10-B71B-92B4E3C581DD}"/>
              </a:ext>
            </a:extLst>
          </p:cNvPr>
          <p:cNvSpPr/>
          <p:nvPr/>
        </p:nvSpPr>
        <p:spPr>
          <a:xfrm>
            <a:off x="6497403" y="2712635"/>
            <a:ext cx="150875" cy="140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DD8110-3B96-0B1A-19C1-94018E54859D}"/>
              </a:ext>
            </a:extLst>
          </p:cNvPr>
          <p:cNvSpPr txBox="1"/>
          <p:nvPr/>
        </p:nvSpPr>
        <p:spPr>
          <a:xfrm>
            <a:off x="9179510" y="1864361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2399B0-1C69-1DF9-E43F-DDA302C6DF29}"/>
              </a:ext>
            </a:extLst>
          </p:cNvPr>
          <p:cNvSpPr txBox="1"/>
          <p:nvPr/>
        </p:nvSpPr>
        <p:spPr>
          <a:xfrm>
            <a:off x="6775053" y="2584208"/>
            <a:ext cx="400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0" name="Donut 66">
            <a:extLst>
              <a:ext uri="{FF2B5EF4-FFF2-40B4-BE49-F238E27FC236}">
                <a16:creationId xmlns:a16="http://schemas.microsoft.com/office/drawing/2014/main" id="{A2CCFF3B-E536-521D-AC58-4FC76EF502FC}"/>
              </a:ext>
            </a:extLst>
          </p:cNvPr>
          <p:cNvSpPr/>
          <p:nvPr/>
        </p:nvSpPr>
        <p:spPr>
          <a:xfrm>
            <a:off x="6497403" y="3291740"/>
            <a:ext cx="150875" cy="140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54B07D-0500-43E6-CF7C-D9FC9A5B327B}"/>
              </a:ext>
            </a:extLst>
          </p:cNvPr>
          <p:cNvSpPr txBox="1"/>
          <p:nvPr/>
        </p:nvSpPr>
        <p:spPr>
          <a:xfrm>
            <a:off x="6775053" y="3163313"/>
            <a:ext cx="458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Chia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dữ liệu thành 2 phần: 70% cho tập train, 30% cho tập test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2" name="Donut 66">
            <a:extLst>
              <a:ext uri="{FF2B5EF4-FFF2-40B4-BE49-F238E27FC236}">
                <a16:creationId xmlns:a16="http://schemas.microsoft.com/office/drawing/2014/main" id="{B9174444-0F38-79E4-E0B1-30199CFFEEAF}"/>
              </a:ext>
            </a:extLst>
          </p:cNvPr>
          <p:cNvSpPr/>
          <p:nvPr/>
        </p:nvSpPr>
        <p:spPr>
          <a:xfrm>
            <a:off x="6497403" y="4125748"/>
            <a:ext cx="150875" cy="140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FB6308-CB78-51BB-0A14-CBB097E20FA8}"/>
              </a:ext>
            </a:extLst>
          </p:cNvPr>
          <p:cNvSpPr txBox="1"/>
          <p:nvPr/>
        </p:nvSpPr>
        <p:spPr>
          <a:xfrm>
            <a:off x="6775053" y="3997980"/>
            <a:ext cx="483693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phương pháp k-fold cross validation chia dữ liệu của tập train thành k phần để tìm mô hình tối ưu 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4" name="Donut 66">
            <a:extLst>
              <a:ext uri="{FF2B5EF4-FFF2-40B4-BE49-F238E27FC236}">
                <a16:creationId xmlns:a16="http://schemas.microsoft.com/office/drawing/2014/main" id="{DC243951-6D4F-0344-2E2D-89B649B78D29}"/>
              </a:ext>
            </a:extLst>
          </p:cNvPr>
          <p:cNvSpPr/>
          <p:nvPr/>
        </p:nvSpPr>
        <p:spPr>
          <a:xfrm>
            <a:off x="6497403" y="5257893"/>
            <a:ext cx="150875" cy="140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3FC0A-2033-EC5E-98B5-A3B84FE0BF79}"/>
              </a:ext>
            </a:extLst>
          </p:cNvPr>
          <p:cNvSpPr txBox="1"/>
          <p:nvPr/>
        </p:nvSpPr>
        <p:spPr>
          <a:xfrm>
            <a:off x="6775053" y="5089753"/>
            <a:ext cx="4588364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luyện mô hình và dự đoán nhãn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1" grpId="0"/>
      <p:bldP spid="53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12750-A87D-4FA4-94CF-8109381DF876}"/>
              </a:ext>
            </a:extLst>
          </p:cNvPr>
          <p:cNvGrpSpPr/>
          <p:nvPr/>
        </p:nvGrpSpPr>
        <p:grpSpPr>
          <a:xfrm>
            <a:off x="-1845849" y="3209939"/>
            <a:ext cx="14270692" cy="4587969"/>
            <a:chOff x="5109516" y="2779458"/>
            <a:chExt cx="10728030" cy="3449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F4985-B10D-4C28-B7EA-6FD10BD5A3E6}"/>
                </a:ext>
              </a:extLst>
            </p:cNvPr>
            <p:cNvGrpSpPr/>
            <p:nvPr/>
          </p:nvGrpSpPr>
          <p:grpSpPr>
            <a:xfrm>
              <a:off x="5947842" y="4324173"/>
              <a:ext cx="9889704" cy="1904303"/>
              <a:chOff x="4258198" y="3962417"/>
              <a:chExt cx="9889704" cy="190430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7B211-56BC-4462-9DFA-36FCE5AC36A0}"/>
                  </a:ext>
                </a:extLst>
              </p:cNvPr>
              <p:cNvSpPr/>
              <p:nvPr/>
            </p:nvSpPr>
            <p:spPr>
              <a:xfrm>
                <a:off x="4258198" y="4131663"/>
                <a:ext cx="1735057" cy="1735057"/>
              </a:xfrm>
              <a:prstGeom prst="ellipse">
                <a:avLst/>
              </a:pr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11E02C-FEF4-40A7-B434-9CA6007F1B5C}"/>
                  </a:ext>
                </a:extLst>
              </p:cNvPr>
              <p:cNvSpPr/>
              <p:nvPr/>
            </p:nvSpPr>
            <p:spPr>
              <a:xfrm>
                <a:off x="12412845" y="3962417"/>
                <a:ext cx="1735057" cy="173505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4C4301-6B36-474D-B6E1-161F9E657FE8}"/>
                </a:ext>
              </a:extLst>
            </p:cNvPr>
            <p:cNvSpPr/>
            <p:nvPr/>
          </p:nvSpPr>
          <p:spPr>
            <a:xfrm>
              <a:off x="5109516" y="4013645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E80E6-09B0-453F-B5E7-8EEDC6F8F47A}"/>
                </a:ext>
              </a:extLst>
            </p:cNvPr>
            <p:cNvSpPr/>
            <p:nvPr/>
          </p:nvSpPr>
          <p:spPr>
            <a:xfrm>
              <a:off x="6835695" y="4023390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FBEBD-B296-4FE7-8598-C803E337C716}"/>
                </a:ext>
              </a:extLst>
            </p:cNvPr>
            <p:cNvSpPr/>
            <p:nvPr/>
          </p:nvSpPr>
          <p:spPr>
            <a:xfrm>
              <a:off x="5977044" y="2779458"/>
              <a:ext cx="1188587" cy="300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2" name="Donut 59">
            <a:extLst>
              <a:ext uri="{FF2B5EF4-FFF2-40B4-BE49-F238E27FC236}">
                <a16:creationId xmlns:a16="http://schemas.microsoft.com/office/drawing/2014/main" id="{1116E7E3-EACB-460A-BC0C-E12F371161C6}"/>
              </a:ext>
            </a:extLst>
          </p:cNvPr>
          <p:cNvSpPr/>
          <p:nvPr/>
        </p:nvSpPr>
        <p:spPr>
          <a:xfrm>
            <a:off x="456278" y="513658"/>
            <a:ext cx="701030" cy="70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32CD5-21BD-4B29-B038-4AC689179E5A}"/>
              </a:ext>
            </a:extLst>
          </p:cNvPr>
          <p:cNvCxnSpPr>
            <a:cxnSpLocks/>
          </p:cNvCxnSpPr>
          <p:nvPr/>
        </p:nvCxnSpPr>
        <p:spPr>
          <a:xfrm>
            <a:off x="897693" y="6664788"/>
            <a:ext cx="5127248" cy="0"/>
          </a:xfrm>
          <a:prstGeom prst="line">
            <a:avLst/>
          </a:prstGeom>
          <a:ln w="2222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nut 60">
            <a:extLst>
              <a:ext uri="{FF2B5EF4-FFF2-40B4-BE49-F238E27FC236}">
                <a16:creationId xmlns:a16="http://schemas.microsoft.com/office/drawing/2014/main" id="{3588E084-EA62-4B24-8734-982A6F177707}"/>
              </a:ext>
            </a:extLst>
          </p:cNvPr>
          <p:cNvSpPr/>
          <p:nvPr/>
        </p:nvSpPr>
        <p:spPr>
          <a:xfrm>
            <a:off x="-55241" y="904283"/>
            <a:ext cx="701030" cy="7010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0A4E64-709E-4787-B069-3A2B3CDFED7F}"/>
              </a:ext>
            </a:extLst>
          </p:cNvPr>
          <p:cNvCxnSpPr>
            <a:cxnSpLocks/>
          </p:cNvCxnSpPr>
          <p:nvPr/>
        </p:nvCxnSpPr>
        <p:spPr>
          <a:xfrm flipH="1">
            <a:off x="6604987" y="6664788"/>
            <a:ext cx="4980372" cy="0"/>
          </a:xfrm>
          <a:prstGeom prst="line">
            <a:avLst/>
          </a:prstGeom>
          <a:ln w="22225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EF6B8C-297A-3DA0-0C91-44D5F277BFCC}"/>
              </a:ext>
            </a:extLst>
          </p:cNvPr>
          <p:cNvSpPr txBox="1"/>
          <p:nvPr/>
        </p:nvSpPr>
        <p:spPr>
          <a:xfrm>
            <a:off x="1502963" y="1254798"/>
            <a:ext cx="9541106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thuộc 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Age,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Education,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JobLevel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PercentSalaryHike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1470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8D520-AA4D-8EC1-A9C2-71069220F36A}"/>
              </a:ext>
            </a:extLst>
          </p:cNvPr>
          <p:cNvSpPr txBox="1"/>
          <p:nvPr/>
        </p:nvSpPr>
        <p:spPr>
          <a:xfrm>
            <a:off x="1764200" y="2171958"/>
            <a:ext cx="9541105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 X = [[Age] ,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, [Education] ,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,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JobLevel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,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MonthlyRate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]].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02BF-87D9-10B5-7EC8-0CD74C3E3D5C}"/>
              </a:ext>
            </a:extLst>
          </p:cNvPr>
          <p:cNvSpPr txBox="1"/>
          <p:nvPr/>
        </p:nvSpPr>
        <p:spPr>
          <a:xfrm>
            <a:off x="1827726" y="2922096"/>
            <a:ext cx="6196614" cy="4028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Tuổi của nhân viên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DailyRate: Điểm đánh giá hàng ngày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Education: Trình độ học vấn đánh giá theo các cấp độ từ 1 đến 5</a:t>
            </a:r>
            <a:b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: Dưới đại học</a:t>
            </a:r>
            <a:b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: Đại học</a:t>
            </a:r>
            <a:b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: Cử nhân</a:t>
            </a:r>
            <a:b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:Thạc sĩ</a:t>
            </a:r>
            <a:b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: Tiến sĩ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HourlyRate: Điểm đánh giá hàng giờ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JobLevel: Cấp bậc công việc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MonthlyRate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Điểm đánh giá hàng tháng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F6368-4113-EC2E-F430-96D86C0385C0}"/>
              </a:ext>
            </a:extLst>
          </p:cNvPr>
          <p:cNvSpPr txBox="1"/>
          <p:nvPr/>
        </p:nvSpPr>
        <p:spPr>
          <a:xfrm>
            <a:off x="6421374" y="4347597"/>
            <a:ext cx="7136892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= 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PercentSalaryHike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PercentSalaryHike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Khả năng được tăng lương (%)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7043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Hồi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Quy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Tuyến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Tính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cs typeface="Arial" pitchFamily="34" charset="0"/>
              </a:rPr>
              <a:t>linear regression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en-GB" altLang="ko-KR" sz="2800" dirty="0"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26">
            <a:extLst>
              <a:ext uri="{FF2B5EF4-FFF2-40B4-BE49-F238E27FC236}">
                <a16:creationId xmlns:a16="http://schemas.microsoft.com/office/drawing/2014/main" id="{A873716B-E75F-FA74-B6CA-C15F96D0FD69}"/>
              </a:ext>
            </a:extLst>
          </p:cNvPr>
          <p:cNvSpPr/>
          <p:nvPr/>
        </p:nvSpPr>
        <p:spPr>
          <a:xfrm>
            <a:off x="1238167" y="2075259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2F144-38E0-92D5-6923-AE4910DC34C1}"/>
              </a:ext>
            </a:extLst>
          </p:cNvPr>
          <p:cNvSpPr txBox="1"/>
          <p:nvPr/>
        </p:nvSpPr>
        <p:spPr>
          <a:xfrm>
            <a:off x="1528906" y="1991086"/>
            <a:ext cx="954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Là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là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EB01D-09E9-341F-F48D-F4067B88D829}"/>
              </a:ext>
            </a:extLst>
          </p:cNvPr>
          <p:cNvSpPr txBox="1"/>
          <p:nvPr/>
        </p:nvSpPr>
        <p:spPr>
          <a:xfrm>
            <a:off x="1722214" y="2694183"/>
            <a:ext cx="9353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x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thẳng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này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451254-DA4B-D2A4-379D-DB68FD60616B}"/>
              </a:ext>
            </a:extLst>
          </p:cNvPr>
          <p:cNvSpPr txBox="1"/>
          <p:nvPr/>
        </p:nvSpPr>
        <p:spPr>
          <a:xfrm>
            <a:off x="3764132" y="4305670"/>
            <a:ext cx="151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βx + α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6" name="Chevron 28">
            <a:extLst>
              <a:ext uri="{FF2B5EF4-FFF2-40B4-BE49-F238E27FC236}">
                <a16:creationId xmlns:a16="http://schemas.microsoft.com/office/drawing/2014/main" id="{EEEE41BD-D78C-2184-67D2-053278D9B9FC}"/>
              </a:ext>
            </a:extLst>
          </p:cNvPr>
          <p:cNvSpPr/>
          <p:nvPr/>
        </p:nvSpPr>
        <p:spPr>
          <a:xfrm>
            <a:off x="3433427" y="442784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 animBg="1"/>
      <p:bldP spid="43" grpId="0"/>
      <p:bldP spid="44" grpId="0"/>
      <p:bldP spid="4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7043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Hồi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Quy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Tuyến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Tính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cs typeface="Arial" pitchFamily="34" charset="0"/>
              </a:rPr>
              <a:t>linear regression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en-GB" altLang="ko-KR" sz="2800" dirty="0"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CEB01D-09E9-341F-F48D-F4067B88D829}"/>
                  </a:ext>
                </a:extLst>
              </p:cNvPr>
              <p:cNvSpPr txBox="1"/>
              <p:nvPr/>
            </p:nvSpPr>
            <p:spPr>
              <a:xfrm>
                <a:off x="1608805" y="2016690"/>
                <a:ext cx="98167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Trên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thực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tế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dữ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liệu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bài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toán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Linear Regression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nằm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trong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không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gian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nhiều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hơn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chiều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Khi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output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chính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là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sự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kết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hợp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input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theo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một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tỷ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lệ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nào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</a:p>
              <a:p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Tỷ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lệ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này là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gọi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là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trọng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mô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hình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</a:p>
              <a:p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trị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được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viết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thành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vector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các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trọng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được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viết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thành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vector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CEB01D-09E9-341F-F48D-F4067B88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05" y="2016690"/>
                <a:ext cx="9816756" cy="2585323"/>
              </a:xfrm>
              <a:prstGeom prst="rect">
                <a:avLst/>
              </a:prstGeom>
              <a:blipFill>
                <a:blip r:embed="rId2"/>
                <a:stretch>
                  <a:fillRect l="-559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6232E8-0E53-7017-8FAE-BD608349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29" y="4247562"/>
            <a:ext cx="5442045" cy="2270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01668-3B9B-503A-2468-107AD127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46" y="4630893"/>
            <a:ext cx="468695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59D51-E953-42A8-9147-3CE019B8A455}"/>
              </a:ext>
            </a:extLst>
          </p:cNvPr>
          <p:cNvSpPr txBox="1"/>
          <p:nvPr/>
        </p:nvSpPr>
        <p:spPr>
          <a:xfrm>
            <a:off x="323529" y="1224782"/>
            <a:ext cx="70439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Hồi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Quy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Tuyến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accent4"/>
                </a:solidFill>
                <a:cs typeface="Arial" pitchFamily="34" charset="0"/>
              </a:rPr>
              <a:t>Tính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(</a:t>
            </a:r>
            <a:r>
              <a:rPr lang="en-US" sz="2800" dirty="0">
                <a:solidFill>
                  <a:schemeClr val="accent4"/>
                </a:solidFill>
                <a:cs typeface="Arial" pitchFamily="34" charset="0"/>
              </a:rPr>
              <a:t>linear regression</a:t>
            </a:r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)</a:t>
            </a:r>
            <a:endParaRPr lang="en-GB" altLang="ko-KR" sz="2800" dirty="0">
              <a:cs typeface="Arial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E5465C5-FFF4-CE36-2632-29906D88C71E}"/>
              </a:ext>
            </a:extLst>
          </p:cNvPr>
          <p:cNvSpPr/>
          <p:nvPr/>
        </p:nvSpPr>
        <p:spPr>
          <a:xfrm>
            <a:off x="0" y="2016690"/>
            <a:ext cx="3057812" cy="4841310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CEB01D-09E9-341F-F48D-F4067B88D829}"/>
                  </a:ext>
                </a:extLst>
              </p:cNvPr>
              <p:cNvSpPr txBox="1"/>
              <p:nvPr/>
            </p:nvSpPr>
            <p:spPr>
              <a:xfrm>
                <a:off x="1608805" y="2016690"/>
                <a:ext cx="98167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Việc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tối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ưu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mô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hình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Linear Regression là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tìm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vector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sao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cho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từ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input 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ta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có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tính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được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output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bài</a:t>
                </a:r>
                <a:r>
                  <a:rPr lang="en-US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toán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CEB01D-09E9-341F-F48D-F4067B88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05" y="2016690"/>
                <a:ext cx="9816756" cy="1200329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13C05E-BF76-F09E-BB05-10F5542A319B}"/>
                  </a:ext>
                </a:extLst>
              </p:cNvPr>
              <p:cNvSpPr txBox="1"/>
              <p:nvPr/>
            </p:nvSpPr>
            <p:spPr>
              <a:xfrm>
                <a:off x="5035118" y="3565497"/>
                <a:ext cx="2121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/>
                        <m:t>X</m:t>
                      </m:r>
                      <m:r>
                        <m:rPr>
                          <m:nor/>
                        </m:rPr>
                        <a:rPr lang="en-US" baseline="30000"/>
                        <m:t>T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13C05E-BF76-F09E-BB05-10F5542A3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18" y="3565497"/>
                <a:ext cx="2121763" cy="646331"/>
              </a:xfrm>
              <a:prstGeom prst="rect">
                <a:avLst/>
              </a:prstGeom>
              <a:blipFill>
                <a:blip r:embed="rId3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evron 28">
            <a:extLst>
              <a:ext uri="{FF2B5EF4-FFF2-40B4-BE49-F238E27FC236}">
                <a16:creationId xmlns:a16="http://schemas.microsoft.com/office/drawing/2014/main" id="{1CE44281-A420-6A53-CB9D-8F263639F4F0}"/>
              </a:ext>
            </a:extLst>
          </p:cNvPr>
          <p:cNvSpPr/>
          <p:nvPr/>
        </p:nvSpPr>
        <p:spPr>
          <a:xfrm>
            <a:off x="5111120" y="368767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53178-C1B7-6D18-2BBC-CA28A83BA3F3}"/>
                  </a:ext>
                </a:extLst>
              </p:cNvPr>
              <p:cNvSpPr txBox="1"/>
              <p:nvPr/>
            </p:nvSpPr>
            <p:spPr>
              <a:xfrm>
                <a:off x="2905127" y="5073659"/>
                <a:ext cx="78301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Sai </a:t>
                </a: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dự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y -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là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dự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này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ưu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gần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353178-C1B7-6D18-2BBC-CA28A83B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27" y="5073659"/>
                <a:ext cx="7830105" cy="954107"/>
              </a:xfrm>
              <a:prstGeom prst="rect">
                <a:avLst/>
              </a:prstGeom>
              <a:blipFill>
                <a:blip r:embed="rId4"/>
                <a:stretch>
                  <a:fillRect l="-857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1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1051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dam</cp:lastModifiedBy>
  <cp:revision>83</cp:revision>
  <dcterms:created xsi:type="dcterms:W3CDTF">2020-01-20T05:08:25Z</dcterms:created>
  <dcterms:modified xsi:type="dcterms:W3CDTF">2022-09-23T14:51:13Z</dcterms:modified>
</cp:coreProperties>
</file>