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1071" r:id="rId3"/>
    <p:sldId id="1414" r:id="rId5"/>
    <p:sldId id="1412" r:id="rId6"/>
    <p:sldId id="549" r:id="rId7"/>
    <p:sldId id="1431" r:id="rId8"/>
    <p:sldId id="1426" r:id="rId9"/>
    <p:sldId id="1433" r:id="rId10"/>
    <p:sldId id="1436" r:id="rId11"/>
    <p:sldId id="1434" r:id="rId12"/>
    <p:sldId id="1435" r:id="rId13"/>
    <p:sldId id="13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B37"/>
    <a:srgbClr val="218DD6"/>
    <a:srgbClr val="30A8C4"/>
    <a:srgbClr val="1E4E97"/>
    <a:srgbClr val="00B0F0"/>
    <a:srgbClr val="FFD247"/>
    <a:srgbClr val="C68F06"/>
    <a:srgbClr val="292729"/>
    <a:srgbClr val="E0D3CD"/>
    <a:srgbClr val="91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整个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5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200" lvl="0" indent="-457200" algn="l" defTabSz="1219200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 descr="整个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6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6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9" name="图片 8" descr="整个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5062654" y="3789040"/>
            <a:ext cx="20666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</a:t>
            </a:r>
            <a:r>
              <a:rPr lang="en-US" altLang="zh-CN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Casey</a:t>
            </a:r>
            <a:endParaRPr lang="en-US" altLang="zh-CN" sz="2000" b="1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2003042" y="2455202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Redux</a:t>
            </a:r>
            <a:endParaRPr lang="zh-CN" altLang="en-US" sz="55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7625" y="548640"/>
            <a:ext cx="701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金渡教育VIP内部资料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请勿外传  违者必究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Click="0" advTm="6000"/>
    </mc:Choice>
    <mc:Fallback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于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Redux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Redux</a:t>
            </a:r>
            <a:endParaRPr lang="zh-CN" altLang="en-US" sz="4000" dirty="0"/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1886113" y="3068960"/>
            <a:ext cx="8419774" cy="462175"/>
          </a:xfrm>
          <a:prstGeom prst="rect">
            <a:avLst/>
          </a:prstGeom>
          <a:ln w="12700">
            <a:miter lim="400000"/>
          </a:ln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/>
            <a:r>
              <a:rPr lang="en-US" altLang="zh-CN" sz="2400" b="0" i="0" dirty="0">
                <a:solidFill>
                  <a:srgbClr val="40404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Redux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的状态容器，提供了可预测的状态管理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Redux</a:t>
            </a:r>
            <a:endParaRPr lang="zh-CN" altLang="en-US" sz="4000" dirty="0"/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1886113" y="2879908"/>
            <a:ext cx="8419774" cy="1098183"/>
          </a:xfrm>
          <a:prstGeom prst="rect">
            <a:avLst/>
          </a:prstGeom>
          <a:ln w="12700">
            <a:miter lim="400000"/>
          </a:ln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的状态容器：就是装状态的容器</a:t>
            </a:r>
            <a:endParaRPr lang="en-US" altLang="zh-CN" sz="24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react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中，状态就是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</a:t>
            </a:r>
            <a:endParaRPr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 err="1"/>
              <a:t>Rudex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Redux</a:t>
            </a:r>
            <a:endParaRPr lang="zh-CN" altLang="en-US" sz="4000" dirty="0"/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862217" y="2420888"/>
            <a:ext cx="10467566" cy="1808184"/>
          </a:xfrm>
          <a:prstGeom prst="rect">
            <a:avLst/>
          </a:prstGeom>
          <a:ln w="12700">
            <a:miter lim="400000"/>
          </a:ln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1. React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管理不断变化的</a:t>
            </a: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是非常困难的</a:t>
            </a:r>
            <a:endParaRPr lang="zh-CN" altLang="en-US" sz="20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2. React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是在视图层帮助我们解决了</a:t>
            </a: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DOM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的渲染过程，但是</a:t>
            </a: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依然是留给我们自己来管理</a:t>
            </a:r>
            <a:endParaRPr lang="zh-CN" altLang="en-US" sz="20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当没有使用</a:t>
            </a:r>
            <a:r>
              <a:rPr lang="en-US" altLang="zh-CN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redux</a:t>
            </a:r>
            <a:r>
              <a:rPr lang="zh-CN" altLang="en-US" sz="20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时兄弟组件间传值将很麻烦，代码很复杂冗余。</a:t>
            </a:r>
            <a:endParaRPr sz="20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28934" y="4265083"/>
            <a:ext cx="4334132" cy="532069"/>
          </a:xfrm>
        </p:spPr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的基本使用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Redux</a:t>
            </a:r>
            <a:endParaRPr lang="zh-CN" altLang="en-US" sz="4000" dirty="0"/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1199456" y="2048912"/>
            <a:ext cx="10467566" cy="2760176"/>
          </a:xfrm>
          <a:prstGeom prst="rect">
            <a:avLst/>
          </a:prstGeom>
          <a:ln w="12700">
            <a:miter lim="400000"/>
          </a:ln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创建一个对象，作为状态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</a:t>
            </a:r>
            <a:endParaRPr lang="en-US" altLang="zh-CN" sz="24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</a:t>
            </a:r>
            <a:endParaRPr lang="en-US" altLang="zh-CN" sz="24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来修改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</a:t>
            </a:r>
            <a:endParaRPr lang="en-US" altLang="zh-CN" sz="24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reducer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中的处理代码</a:t>
            </a:r>
            <a:endParaRPr lang="zh-CN" altLang="en-US" sz="24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可以在派发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之前，监听</a:t>
            </a:r>
            <a:r>
              <a:rPr lang="en-US" altLang="zh-CN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的变化</a:t>
            </a:r>
            <a:endParaRPr sz="24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Redux</a:t>
            </a:r>
            <a:endParaRPr lang="zh-CN" altLang="en-US" sz="4000" dirty="0"/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1886112" y="2852936"/>
            <a:ext cx="8818399" cy="1098183"/>
          </a:xfrm>
          <a:prstGeom prst="rect">
            <a:avLst/>
          </a:prstGeom>
          <a:ln w="12700">
            <a:miter lim="400000"/>
          </a:ln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一个函数的返回结果只依赖于它的参数，并且在执行过程里面没有副作用，我们就把这个函数叫做纯函数。</a:t>
            </a:r>
            <a:endParaRPr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51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思源黑体 CN Medium</vt:lpstr>
      <vt:lpstr>黑体</vt:lpstr>
      <vt:lpstr>思源黑体 CN Normal</vt:lpstr>
      <vt:lpstr>思源黑体 CN Bold</vt:lpstr>
      <vt:lpstr>微软雅黑</vt:lpstr>
      <vt:lpstr>Source Han Sans CN Normal</vt:lpstr>
      <vt:lpstr>Segoe Print</vt:lpstr>
      <vt:lpstr>Times New Roman</vt:lpstr>
      <vt:lpstr>Arial Unicode MS</vt:lpstr>
      <vt:lpstr>等线 Light</vt:lpstr>
      <vt:lpstr>Calibri Light</vt:lpstr>
      <vt:lpstr>等线</vt:lpstr>
      <vt:lpstr>Calibri</vt:lpstr>
      <vt:lpstr>方正姚体</vt:lpstr>
      <vt:lpstr>仿宋</vt:lpstr>
      <vt:lpstr>Office 主题​​</vt:lpstr>
      <vt:lpstr>PowerPoint 演示文稿</vt:lpstr>
      <vt:lpstr>PowerPoint 演示文稿</vt:lpstr>
      <vt:lpstr>Redux</vt:lpstr>
      <vt:lpstr>Redux</vt:lpstr>
      <vt:lpstr>PowerPoint 演示文稿</vt:lpstr>
      <vt:lpstr>Redux</vt:lpstr>
      <vt:lpstr>PowerPoint 演示文稿</vt:lpstr>
      <vt:lpstr>Redux</vt:lpstr>
      <vt:lpstr>Redux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LEN</cp:lastModifiedBy>
  <cp:revision>1121</cp:revision>
  <dcterms:created xsi:type="dcterms:W3CDTF">2014-11-09T01:07:00Z</dcterms:created>
  <dcterms:modified xsi:type="dcterms:W3CDTF">2021-10-13T14:24:12Z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239EEF62FBDB4F41A4C21FDBEE755AF3</vt:lpwstr>
  </property>
</Properties>
</file>