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5" r:id="rId5"/>
    <p:sldId id="259" r:id="rId6"/>
    <p:sldId id="262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5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7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8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Working </a:t>
            </a:r>
            <a:r>
              <a:rPr lang="en-GB" dirty="0" err="1" smtClean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</a:p>
          <a:p>
            <a:r>
              <a:rPr lang="en-GB" dirty="0" smtClean="0"/>
              <a:t>In this game you will need to cause mischief by saving other items of food from the people eating and cooking the food.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Bacon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Bacon has a strong connection to the meme community (my target audience).</a:t>
            </a:r>
          </a:p>
          <a:p>
            <a:r>
              <a:rPr lang="en-GB" dirty="0" smtClean="0"/>
              <a:t>I think that if the main character was a piece of bacon that the community would react positively towards the game.</a:t>
            </a:r>
          </a:p>
          <a:p>
            <a:r>
              <a:rPr lang="en-GB" dirty="0" smtClean="0"/>
              <a:t>I don’t want to have it as an small animal that would fit in the small spaces as a mouse or rat, as it has done multiple times before e.g. </a:t>
            </a:r>
            <a:r>
              <a:rPr lang="en-GB" dirty="0" err="1" smtClean="0"/>
              <a:t>Rattatouie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Everyone </a:t>
            </a:r>
            <a:r>
              <a:rPr lang="en-GB" smtClean="0"/>
              <a:t>loves bacon!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8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 chart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1583" r="423" b="3838"/>
          <a:stretch/>
        </p:blipFill>
        <p:spPr>
          <a:xfrm>
            <a:off x="241071" y="2776450"/>
            <a:ext cx="11687695" cy="1970117"/>
          </a:xfrm>
        </p:spPr>
      </p:pic>
    </p:spTree>
    <p:extLst>
      <p:ext uri="{BB962C8B-B14F-4D97-AF65-F5344CB8AC3E}">
        <p14:creationId xmlns:p14="http://schemas.microsoft.com/office/powerpoint/2010/main" val="3496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128"/>
            <a:ext cx="6526876" cy="1188720"/>
          </a:xfrm>
        </p:spPr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509774"/>
            <a:ext cx="3453872" cy="19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443942"/>
            <a:ext cx="3455639" cy="193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4379100"/>
            <a:ext cx="3453872" cy="19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23369"/>
            <a:ext cx="7729728" cy="1188720"/>
          </a:xfrm>
        </p:spPr>
        <p:txBody>
          <a:bodyPr/>
          <a:lstStyle/>
          <a:p>
            <a:r>
              <a:rPr lang="en-GB" dirty="0" smtClean="0"/>
              <a:t>Sounds.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138" y="2432456"/>
            <a:ext cx="5122025" cy="2139547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In the game you are based inside a restaurant or café, for this reason I have gathered some noises and ambience for a café or restaurant.</a:t>
            </a:r>
          </a:p>
          <a:p>
            <a:pPr algn="ctr"/>
            <a:r>
              <a:rPr lang="en-GB" sz="2000" dirty="0" smtClean="0"/>
              <a:t>As well as this when the character jumps or runs into a wall it will produce a sound effect that.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5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2678"/>
            <a:ext cx="7729728" cy="1188720"/>
          </a:xfrm>
        </p:spPr>
        <p:txBody>
          <a:bodyPr/>
          <a:lstStyle/>
          <a:p>
            <a:r>
              <a:rPr lang="en-GB" dirty="0" smtClean="0"/>
              <a:t>Parkour Animations.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765" y="2041755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piece of bacon is not known to jump or carry things yet this piece can do just that.</a:t>
            </a:r>
          </a:p>
          <a:p>
            <a:r>
              <a:rPr lang="en-GB" sz="2000" dirty="0" smtClean="0"/>
              <a:t>The parkour animations are going to consist mainly of swash and stretch similar to Disney cartoons in there extremity’s.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65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67" y="2684376"/>
            <a:ext cx="10515600" cy="132556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is achievable.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92" y="2659438"/>
            <a:ext cx="2644833" cy="1325563"/>
          </a:xfrm>
        </p:spPr>
        <p:txBody>
          <a:bodyPr/>
          <a:lstStyle/>
          <a:p>
            <a:r>
              <a:rPr lang="en-GB" dirty="0" smtClean="0"/>
              <a:t>Prototype.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2457</TotalTime>
  <Words>327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Working TItle</vt:lpstr>
      <vt:lpstr>Basic Overview</vt:lpstr>
      <vt:lpstr>Why Bacon</vt:lpstr>
      <vt:lpstr>Gant chart</vt:lpstr>
      <vt:lpstr>Map Design Inspiration</vt:lpstr>
      <vt:lpstr>Sounds.</vt:lpstr>
      <vt:lpstr>Parkour Animations.</vt:lpstr>
      <vt:lpstr>This is achievable.</vt:lpstr>
      <vt:lpstr>Prototype.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28</cp:revision>
  <dcterms:created xsi:type="dcterms:W3CDTF">2019-11-21T15:06:32Z</dcterms:created>
  <dcterms:modified xsi:type="dcterms:W3CDTF">2019-11-28T17:50:28Z</dcterms:modified>
</cp:coreProperties>
</file>