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  <a:endParaRPr lang="en-GB" dirty="0" smtClean="0"/>
          </a:p>
          <a:p>
            <a:r>
              <a:rPr lang="en-GB" dirty="0" smtClean="0"/>
              <a:t>In this game you will need to cause mischief by saving other items of food from the people eating and cooking </a:t>
            </a:r>
            <a:r>
              <a:rPr lang="en-GB" smtClean="0"/>
              <a:t>the food.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74361"/>
            <a:ext cx="4189413" cy="697981"/>
          </a:xfrm>
        </p:spPr>
        <p:txBody>
          <a:bodyPr>
            <a:normAutofit/>
          </a:bodyPr>
          <a:lstStyle/>
          <a:p>
            <a:r>
              <a:rPr lang="en-GB" dirty="0" smtClean="0"/>
              <a:t>Gameplay Overview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39072"/>
            <a:ext cx="3932237" cy="43703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Third Person </a:t>
            </a:r>
            <a:r>
              <a:rPr lang="en-GB" dirty="0" smtClean="0"/>
              <a:t>View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3D Platformer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53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048096" cy="1172095"/>
          </a:xfrm>
        </p:spPr>
        <p:txBody>
          <a:bodyPr/>
          <a:lstStyle/>
          <a:p>
            <a:r>
              <a:rPr lang="en-GB" dirty="0" smtClean="0"/>
              <a:t>How this is achievable?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0487"/>
            <a:ext cx="3932237" cy="404850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43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Basic Overview</vt:lpstr>
      <vt:lpstr>Map Design Inspiration</vt:lpstr>
      <vt:lpstr>Gameplay Overview</vt:lpstr>
      <vt:lpstr>How this is achievable?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12</cp:revision>
  <dcterms:created xsi:type="dcterms:W3CDTF">2019-11-21T15:06:32Z</dcterms:created>
  <dcterms:modified xsi:type="dcterms:W3CDTF">2019-11-22T12:28:17Z</dcterms:modified>
</cp:coreProperties>
</file>