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95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42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7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1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28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9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5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20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9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are a piece of Bacon causing chaos in restaurants and cafes.</a:t>
            </a:r>
          </a:p>
          <a:p>
            <a:r>
              <a:rPr lang="en-GB" dirty="0" smtClean="0"/>
              <a:t>Your objectives are to mess up the customers orders and to save the other ingredients from being eaten.</a:t>
            </a:r>
          </a:p>
          <a:p>
            <a:r>
              <a:rPr lang="en-GB" dirty="0" smtClean="0"/>
              <a:t>You will spawn on the floor and have to work your way up using some objects (parkour). </a:t>
            </a:r>
          </a:p>
          <a:p>
            <a:r>
              <a:rPr lang="en-GB" dirty="0" smtClean="0"/>
              <a:t>In this game you will need to cause mischief by saving other items of food from the people eating and cooking the food.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128"/>
            <a:ext cx="6526876" cy="1188720"/>
          </a:xfrm>
        </p:spPr>
        <p:txBody>
          <a:bodyPr/>
          <a:lstStyle/>
          <a:p>
            <a:r>
              <a:rPr lang="en-GB" dirty="0" smtClean="0"/>
              <a:t>Map Design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map that sort of inspired me was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from counter strike.</a:t>
            </a:r>
          </a:p>
          <a:p>
            <a:r>
              <a:rPr lang="en-GB" sz="2000" dirty="0" smtClean="0"/>
              <a:t>This map is a good example of how I would like the map to play out with the player being a small character in a big area.</a:t>
            </a:r>
          </a:p>
          <a:p>
            <a:r>
              <a:rPr lang="en-GB" sz="2000" dirty="0" smtClean="0"/>
              <a:t>But unlike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I would use focus slightly more on parkour aspect so it would make the game a bit more challenging for the players.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509774"/>
            <a:ext cx="3453872" cy="1934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2443942"/>
            <a:ext cx="3455639" cy="1935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4379100"/>
            <a:ext cx="3453872" cy="19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23369"/>
            <a:ext cx="7729728" cy="1188720"/>
          </a:xfrm>
        </p:spPr>
        <p:txBody>
          <a:bodyPr/>
          <a:lstStyle/>
          <a:p>
            <a:r>
              <a:rPr lang="en-GB" dirty="0" smtClean="0"/>
              <a:t>Sounds.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077" y="2432456"/>
            <a:ext cx="5122025" cy="2139547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/>
              <a:t>In the game you are based inside a restaurant or café, for this reason I have gathered some noises and ambience for a café or restaurant.</a:t>
            </a:r>
          </a:p>
          <a:p>
            <a:pPr algn="ctr"/>
            <a:r>
              <a:rPr lang="en-GB" sz="2000" dirty="0" smtClean="0"/>
              <a:t>As well as this when the character jumps or runs into a wall it will produce a sound effect that.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54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2678"/>
            <a:ext cx="7729728" cy="1188720"/>
          </a:xfrm>
        </p:spPr>
        <p:txBody>
          <a:bodyPr/>
          <a:lstStyle/>
          <a:p>
            <a:r>
              <a:rPr lang="en-GB" dirty="0" smtClean="0"/>
              <a:t>Parkour Animations.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piece of baco</a:t>
            </a:r>
            <a:r>
              <a:rPr lang="en-GB" sz="2000" dirty="0" smtClean="0"/>
              <a:t>n is not known to jump or carry things yet this piece can do just that.</a:t>
            </a:r>
          </a:p>
          <a:p>
            <a:r>
              <a:rPr lang="en-GB" sz="2000" dirty="0" smtClean="0"/>
              <a:t>The parkour animations are going to consist mainly of swash and stretch similar to Disney cartoons in there extremity’s.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265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67" y="2684376"/>
            <a:ext cx="10515600" cy="1325563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his is achievable.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1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92" y="2659438"/>
            <a:ext cx="2644833" cy="1325563"/>
          </a:xfrm>
        </p:spPr>
        <p:txBody>
          <a:bodyPr/>
          <a:lstStyle/>
          <a:p>
            <a:r>
              <a:rPr lang="en-GB" dirty="0" smtClean="0"/>
              <a:t>Prototype.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3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2312</TotalTime>
  <Words>247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PowerPoint Presentation</vt:lpstr>
      <vt:lpstr>Basic Overview</vt:lpstr>
      <vt:lpstr>Map Design Inspiration</vt:lpstr>
      <vt:lpstr>Sounds.</vt:lpstr>
      <vt:lpstr>Parkour Animations.</vt:lpstr>
      <vt:lpstr>This is achievable.</vt:lpstr>
      <vt:lpstr>Prototype.</vt:lpstr>
    </vt:vector>
  </TitlesOfParts>
  <Company>Nescot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Bacon Bandit</dc:title>
  <dc:creator>Kift, Louis</dc:creator>
  <cp:lastModifiedBy>Kift, Louis</cp:lastModifiedBy>
  <cp:revision>23</cp:revision>
  <dcterms:created xsi:type="dcterms:W3CDTF">2019-11-21T15:06:32Z</dcterms:created>
  <dcterms:modified xsi:type="dcterms:W3CDTF">2019-11-28T15:01:43Z</dcterms:modified>
</cp:coreProperties>
</file>