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Bacon Bandit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51123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Gameplay Overview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98658"/>
            <a:ext cx="3932237" cy="437033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Third Person View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3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map that sort of inspired me was </a:t>
            </a:r>
            <a:r>
              <a:rPr lang="en-GB" dirty="0" err="1" smtClean="0"/>
              <a:t>de_rats</a:t>
            </a:r>
            <a:r>
              <a:rPr lang="en-GB" dirty="0" smtClean="0"/>
              <a:t> from </a:t>
            </a:r>
            <a:r>
              <a:rPr lang="en-GB" smtClean="0"/>
              <a:t>counter strike.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Bacon Bandit</vt:lpstr>
      <vt:lpstr>Gameplay Overview</vt:lpstr>
      <vt:lpstr>PowerPoint Presentation</vt:lpstr>
      <vt:lpstr>PowerPoint Presentation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6</cp:revision>
  <dcterms:created xsi:type="dcterms:W3CDTF">2019-11-21T15:06:32Z</dcterms:created>
  <dcterms:modified xsi:type="dcterms:W3CDTF">2019-11-21T16:27:42Z</dcterms:modified>
</cp:coreProperties>
</file>