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91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56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96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88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0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14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63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78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17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77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62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3A8CE-8DBE-4846-85EC-5C6E1CEE8DAD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31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59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are a piece of Bacon causing chaos in restaurants and cafes.</a:t>
            </a:r>
          </a:p>
          <a:p>
            <a:r>
              <a:rPr lang="en-GB" dirty="0" smtClean="0"/>
              <a:t>Your objectives are to mess up the customers orders and to save the other ingredients from being eaten.</a:t>
            </a:r>
          </a:p>
          <a:p>
            <a:r>
              <a:rPr lang="en-GB" dirty="0" smtClean="0"/>
              <a:t>You will spawn on the floor and have to work your way up using some objects (parkour). </a:t>
            </a:r>
          </a:p>
          <a:p>
            <a:r>
              <a:rPr lang="en-GB" dirty="0" smtClean="0"/>
              <a:t>In this game you will need to cause mischief by saving other items of food from the people eating and cooking the food.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0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 Design Inspiration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3442"/>
            <a:ext cx="5122025" cy="435133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A map that sort of inspired me was </a:t>
            </a:r>
            <a:r>
              <a:rPr lang="en-GB" sz="2000" dirty="0" err="1" smtClean="0"/>
              <a:t>de_rats</a:t>
            </a:r>
            <a:r>
              <a:rPr lang="en-GB" sz="2000" dirty="0" smtClean="0"/>
              <a:t> from counter strike.</a:t>
            </a:r>
          </a:p>
          <a:p>
            <a:r>
              <a:rPr lang="en-GB" sz="2000" dirty="0" smtClean="0"/>
              <a:t>This map is a good example of how I would like the map to play out with the player being a small character in a big area.</a:t>
            </a:r>
          </a:p>
          <a:p>
            <a:r>
              <a:rPr lang="en-GB" sz="2000" dirty="0" smtClean="0"/>
              <a:t>But unlike </a:t>
            </a:r>
            <a:r>
              <a:rPr lang="en-GB" sz="2000" dirty="0" err="1" smtClean="0"/>
              <a:t>de_rats</a:t>
            </a:r>
            <a:r>
              <a:rPr lang="en-GB" sz="2000" dirty="0" smtClean="0"/>
              <a:t> I would use focus slightly more on parkour aspect so it would make the game a bit more challenging for the players.</a:t>
            </a:r>
          </a:p>
          <a:p>
            <a:endParaRPr lang="en-GB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637" y="509774"/>
            <a:ext cx="3453872" cy="19341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637" y="2443942"/>
            <a:ext cx="3455639" cy="1935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637" y="4379100"/>
            <a:ext cx="3453872" cy="194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9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Sounds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3442"/>
            <a:ext cx="5122025" cy="4351338"/>
          </a:xfrm>
        </p:spPr>
        <p:txBody>
          <a:bodyPr>
            <a:normAutofit/>
          </a:bodyPr>
          <a:lstStyle/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654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Prototype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3442"/>
            <a:ext cx="5122025" cy="4351338"/>
          </a:xfrm>
        </p:spPr>
        <p:txBody>
          <a:bodyPr>
            <a:normAutofit/>
          </a:bodyPr>
          <a:lstStyle/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0536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Parkour Animations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3442"/>
            <a:ext cx="5122025" cy="4351338"/>
          </a:xfrm>
        </p:spPr>
        <p:txBody>
          <a:bodyPr>
            <a:normAutofit/>
          </a:bodyPr>
          <a:lstStyle/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2656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Gameplay Overview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3442"/>
            <a:ext cx="5122025" cy="435133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This third person</a:t>
            </a:r>
          </a:p>
          <a:p>
            <a:r>
              <a:rPr lang="en-GB" sz="2000" dirty="0" smtClean="0"/>
              <a:t>Hazards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061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GB" dirty="0" smtClean="0"/>
              <a:t>his is achievable.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3442"/>
            <a:ext cx="5122025" cy="4351338"/>
          </a:xfrm>
        </p:spPr>
        <p:txBody>
          <a:bodyPr>
            <a:normAutofit/>
          </a:bodyPr>
          <a:lstStyle/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351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165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Basic Overview</vt:lpstr>
      <vt:lpstr>Map Design Inspiration</vt:lpstr>
      <vt:lpstr>Sounds.</vt:lpstr>
      <vt:lpstr>Prototype.</vt:lpstr>
      <vt:lpstr>Parkour Animations.</vt:lpstr>
      <vt:lpstr>Gameplay Overview.</vt:lpstr>
      <vt:lpstr>This is achievable.</vt:lpstr>
    </vt:vector>
  </TitlesOfParts>
  <Company>Nescot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Bacon Bandit</dc:title>
  <dc:creator>Kift, Louis</dc:creator>
  <cp:lastModifiedBy>Kift, Louis</cp:lastModifiedBy>
  <cp:revision>18</cp:revision>
  <dcterms:created xsi:type="dcterms:W3CDTF">2019-11-21T15:06:32Z</dcterms:created>
  <dcterms:modified xsi:type="dcterms:W3CDTF">2019-11-25T12:31:27Z</dcterms:modified>
</cp:coreProperties>
</file>