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1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7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1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a piece of Bacon causing 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Design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map that sort of inspired me was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from counter strike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This map is a good example of how I would like the map to play out with the player being a small character in a big area.</a:t>
            </a:r>
          </a:p>
          <a:p>
            <a:r>
              <a:rPr lang="en-GB" sz="2000" dirty="0" smtClean="0"/>
              <a:t>But unlike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I would use focus slightly more on parkour aspect so it would make the game a bit more challenging for the players.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74361"/>
            <a:ext cx="4189413" cy="697981"/>
          </a:xfrm>
        </p:spPr>
        <p:txBody>
          <a:bodyPr>
            <a:normAutofit/>
          </a:bodyPr>
          <a:lstStyle/>
          <a:p>
            <a:r>
              <a:rPr lang="en-GB" dirty="0" smtClean="0"/>
              <a:t>Gameplay Overview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39072"/>
            <a:ext cx="3932237" cy="43703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Third Person </a:t>
            </a:r>
            <a:r>
              <a:rPr lang="en-GB" dirty="0" smtClean="0"/>
              <a:t>View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3D Platformer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533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048096" cy="1172095"/>
          </a:xfrm>
        </p:spPr>
        <p:txBody>
          <a:bodyPr/>
          <a:lstStyle/>
          <a:p>
            <a:r>
              <a:rPr lang="en-GB" dirty="0" smtClean="0"/>
              <a:t>How this is achievable?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20487"/>
            <a:ext cx="3932237" cy="404850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43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Basic Overview</vt:lpstr>
      <vt:lpstr>Map Design Inspiration</vt:lpstr>
      <vt:lpstr>Gameplay Overview</vt:lpstr>
      <vt:lpstr>How this is achievable?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10</cp:revision>
  <dcterms:created xsi:type="dcterms:W3CDTF">2019-11-21T15:06:32Z</dcterms:created>
  <dcterms:modified xsi:type="dcterms:W3CDTF">2019-11-22T10:24:23Z</dcterms:modified>
</cp:coreProperties>
</file>