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5" r:id="rId5"/>
    <p:sldId id="259" r:id="rId6"/>
    <p:sldId id="262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95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42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7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1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28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4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9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1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5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20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73A8CE-8DBE-4846-85EC-5C6E1CEE8DAD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9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Working </a:t>
            </a:r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Louis </a:t>
            </a:r>
            <a:r>
              <a:rPr lang="en-GB" dirty="0" err="1" smtClean="0"/>
              <a:t>Kift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</a:t>
            </a:r>
            <a:r>
              <a:rPr lang="en-GB" dirty="0" smtClean="0"/>
              <a:t>can choose between being a</a:t>
            </a:r>
            <a:r>
              <a:rPr lang="en-GB" dirty="0" smtClean="0"/>
              <a:t> </a:t>
            </a:r>
            <a:r>
              <a:rPr lang="en-GB" dirty="0" smtClean="0"/>
              <a:t>piece of </a:t>
            </a:r>
            <a:r>
              <a:rPr lang="en-GB" dirty="0" smtClean="0"/>
              <a:t>Bacon and a Barbie like doll, causing </a:t>
            </a:r>
            <a:r>
              <a:rPr lang="en-GB" dirty="0" smtClean="0"/>
              <a:t>chaos in restaurants and cafes.</a:t>
            </a:r>
          </a:p>
          <a:p>
            <a:r>
              <a:rPr lang="en-GB" dirty="0" smtClean="0"/>
              <a:t>Your objectives are to mess up the customers orders and to save the other ingredients from being eaten.</a:t>
            </a:r>
          </a:p>
          <a:p>
            <a:r>
              <a:rPr lang="en-GB" dirty="0" smtClean="0"/>
              <a:t>You will spawn on the floor and have to work your way up using some objects (parkour). </a:t>
            </a:r>
          </a:p>
          <a:p>
            <a:r>
              <a:rPr lang="en-GB" dirty="0" smtClean="0"/>
              <a:t>In this game you will need to cause mischief by saving other items of food from the people eating and cooking the food.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Bacon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</a:t>
            </a:r>
            <a:r>
              <a:rPr lang="en-GB" dirty="0" smtClean="0"/>
              <a:t>think that if the main character was a piece of bacon that the community would react positively towards the game.</a:t>
            </a:r>
          </a:p>
          <a:p>
            <a:r>
              <a:rPr lang="en-GB" dirty="0" smtClean="0"/>
              <a:t>I don’t want to have it as an small animal that would fit in the small spaces as a mouse or rat, as it has done multiple times before e.g. </a:t>
            </a:r>
            <a:r>
              <a:rPr lang="en-GB" dirty="0" err="1" smtClean="0"/>
              <a:t>Rattatouie</a:t>
            </a:r>
            <a:r>
              <a:rPr lang="en-GB" dirty="0" smtClean="0"/>
              <a:t>.</a:t>
            </a:r>
          </a:p>
          <a:p>
            <a:r>
              <a:rPr lang="en-GB" dirty="0" smtClean="0"/>
              <a:t>Everyone loves bacon</a:t>
            </a:r>
            <a:r>
              <a:rPr lang="en-GB" dirty="0" smtClean="0"/>
              <a:t>!</a:t>
            </a:r>
          </a:p>
          <a:p>
            <a:r>
              <a:rPr lang="en-GB" dirty="0" smtClean="0"/>
              <a:t>I am also hoping to add a second character, which is a doll, similar to a Barbie.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9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 chart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" t="1572" r="620" b="3776"/>
          <a:stretch/>
        </p:blipFill>
        <p:spPr>
          <a:xfrm>
            <a:off x="515389" y="2917768"/>
            <a:ext cx="10889673" cy="2003368"/>
          </a:xfrm>
        </p:spPr>
      </p:pic>
    </p:spTree>
    <p:extLst>
      <p:ext uri="{BB962C8B-B14F-4D97-AF65-F5344CB8AC3E}">
        <p14:creationId xmlns:p14="http://schemas.microsoft.com/office/powerpoint/2010/main" val="3496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128"/>
            <a:ext cx="6526876" cy="1188720"/>
          </a:xfrm>
        </p:spPr>
        <p:txBody>
          <a:bodyPr/>
          <a:lstStyle/>
          <a:p>
            <a:r>
              <a:rPr lang="en-GB" dirty="0" smtClean="0"/>
              <a:t>Map Design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map that sort of inspired me was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from counter strike.</a:t>
            </a:r>
          </a:p>
          <a:p>
            <a:r>
              <a:rPr lang="en-GB" sz="2000" dirty="0" smtClean="0"/>
              <a:t>This map is a good example of how I would like the map to play out with the player being a small character in a big area.</a:t>
            </a:r>
          </a:p>
          <a:p>
            <a:r>
              <a:rPr lang="en-GB" sz="2000" dirty="0" smtClean="0"/>
              <a:t>But unlike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I would use focus slightly more on parkour aspect so it would make the game a bit more challenging for the players.</a:t>
            </a: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509774"/>
            <a:ext cx="3453872" cy="1934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2443942"/>
            <a:ext cx="3455639" cy="1935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4379100"/>
            <a:ext cx="3453872" cy="19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23369"/>
            <a:ext cx="7729728" cy="1188720"/>
          </a:xfrm>
        </p:spPr>
        <p:txBody>
          <a:bodyPr/>
          <a:lstStyle/>
          <a:p>
            <a:r>
              <a:rPr lang="en-GB" dirty="0" smtClean="0"/>
              <a:t>Sounds.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138" y="2432456"/>
            <a:ext cx="5122025" cy="2139547"/>
          </a:xfrm>
        </p:spPr>
        <p:txBody>
          <a:bodyPr>
            <a:normAutofit/>
          </a:bodyPr>
          <a:lstStyle/>
          <a:p>
            <a:pPr algn="ctr"/>
            <a:r>
              <a:rPr lang="en-GB" sz="2000" dirty="0" smtClean="0"/>
              <a:t>In the game you are based inside a restaurant or café, for this </a:t>
            </a:r>
            <a:r>
              <a:rPr lang="en-GB" sz="2000" dirty="0" smtClean="0"/>
              <a:t>reason, we will gather some </a:t>
            </a:r>
            <a:r>
              <a:rPr lang="en-GB" sz="2000" dirty="0" smtClean="0"/>
              <a:t>noises and ambience for a café or restaurant.</a:t>
            </a:r>
          </a:p>
          <a:p>
            <a:pPr algn="ctr"/>
            <a:r>
              <a:rPr lang="en-GB" sz="2000" dirty="0" smtClean="0"/>
              <a:t>As well as this when the character jumps or runs into a wall it will produce a sound </a:t>
            </a:r>
            <a:r>
              <a:rPr lang="en-GB" sz="2000" dirty="0" smtClean="0"/>
              <a:t>effect.</a:t>
            </a:r>
            <a:endParaRPr lang="en-GB" sz="2000" dirty="0" smtClean="0"/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654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2678"/>
            <a:ext cx="7729728" cy="1188720"/>
          </a:xfrm>
        </p:spPr>
        <p:txBody>
          <a:bodyPr/>
          <a:lstStyle/>
          <a:p>
            <a:r>
              <a:rPr lang="en-GB" dirty="0" smtClean="0"/>
              <a:t>Parkour Animations.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765" y="2041755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piece of bacon is not known to jump or carry things yet this piece can do just that.</a:t>
            </a:r>
          </a:p>
          <a:p>
            <a:r>
              <a:rPr lang="en-GB" sz="2000" dirty="0" smtClean="0"/>
              <a:t>The parkour animations are going to consist mainly of swash and stretch similar to Disney cartoons in there extremity’s.</a:t>
            </a:r>
          </a:p>
          <a:p>
            <a:r>
              <a:rPr lang="en-GB" sz="2000" dirty="0" smtClean="0"/>
              <a:t>As for the bi-pedal character it would be quite similar to the premade Unreal Engine characters animations.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265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667" y="2684376"/>
            <a:ext cx="10515600" cy="1325563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his is achievable.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1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92" y="2659438"/>
            <a:ext cx="2644833" cy="1325563"/>
          </a:xfrm>
        </p:spPr>
        <p:txBody>
          <a:bodyPr/>
          <a:lstStyle/>
          <a:p>
            <a:r>
              <a:rPr lang="en-GB" dirty="0" smtClean="0"/>
              <a:t>Prototype.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3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2545</TotalTime>
  <Words>363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Working Title</vt:lpstr>
      <vt:lpstr>Basic Overview</vt:lpstr>
      <vt:lpstr>Why Bacon</vt:lpstr>
      <vt:lpstr>Gant chart</vt:lpstr>
      <vt:lpstr>Map Design Inspiration</vt:lpstr>
      <vt:lpstr>Sounds.</vt:lpstr>
      <vt:lpstr>Parkour Animations.</vt:lpstr>
      <vt:lpstr>This is achievable.</vt:lpstr>
      <vt:lpstr>Prototype.</vt:lpstr>
    </vt:vector>
  </TitlesOfParts>
  <Company>Nescot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Bacon Bandit</dc:title>
  <dc:creator>Kift, Louis</dc:creator>
  <cp:lastModifiedBy>Kift, Louis</cp:lastModifiedBy>
  <cp:revision>33</cp:revision>
  <dcterms:created xsi:type="dcterms:W3CDTF">2019-11-21T15:06:32Z</dcterms:created>
  <dcterms:modified xsi:type="dcterms:W3CDTF">2019-11-29T10:28:38Z</dcterms:modified>
</cp:coreProperties>
</file>