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Cintron" userId="43612eed27df5055" providerId="LiveId" clId="{26FCE075-6665-4817-9A5F-B9DAA7D66342}"/>
    <pc:docChg chg="modMainMaster">
      <pc:chgData name="Luis Cintron" userId="43612eed27df5055" providerId="LiveId" clId="{26FCE075-6665-4817-9A5F-B9DAA7D66342}" dt="2019-02-13T03:37:53.748" v="1" actId="207"/>
      <pc:docMkLst>
        <pc:docMk/>
      </pc:docMkLst>
      <pc:sldMasterChg chg="modSldLayout">
        <pc:chgData name="Luis Cintron" userId="43612eed27df5055" providerId="LiveId" clId="{26FCE075-6665-4817-9A5F-B9DAA7D66342}" dt="2019-02-13T03:37:53.748" v="1" actId="207"/>
        <pc:sldMasterMkLst>
          <pc:docMk/>
          <pc:sldMasterMk cId="2981206970" sldId="2147483648"/>
        </pc:sldMasterMkLst>
        <pc:sldLayoutChg chg="modSp">
          <pc:chgData name="Luis Cintron" userId="43612eed27df5055" providerId="LiveId" clId="{26FCE075-6665-4817-9A5F-B9DAA7D66342}" dt="2019-02-13T03:37:53.748" v="1" actId="207"/>
          <pc:sldLayoutMkLst>
            <pc:docMk/>
            <pc:sldMasterMk cId="2981206970" sldId="2147483648"/>
            <pc:sldLayoutMk cId="2646410352" sldId="2147483651"/>
          </pc:sldLayoutMkLst>
          <pc:spChg chg="mod">
            <ac:chgData name="Luis Cintron" userId="43612eed27df5055" providerId="LiveId" clId="{26FCE075-6665-4817-9A5F-B9DAA7D66342}" dt="2019-02-13T03:37:53.748" v="1" actId="207"/>
            <ac:spMkLst>
              <pc:docMk/>
              <pc:sldMasterMk cId="2981206970" sldId="2147483648"/>
              <pc:sldLayoutMk cId="2646410352" sldId="2147483651"/>
              <ac:spMk id="2" creationId="{03DB4FF4-5CE3-435B-BF35-C8CB7FB52079}"/>
            </ac:spMkLst>
          </pc:spChg>
        </pc:sldLayoutChg>
        <pc:sldLayoutChg chg="modSp">
          <pc:chgData name="Luis Cintron" userId="43612eed27df5055" providerId="LiveId" clId="{26FCE075-6665-4817-9A5F-B9DAA7D66342}" dt="2019-02-13T03:37:26.479" v="0" actId="14100"/>
          <pc:sldLayoutMkLst>
            <pc:docMk/>
            <pc:sldMasterMk cId="2981206970" sldId="2147483648"/>
            <pc:sldLayoutMk cId="3510647182" sldId="2147483653"/>
          </pc:sldLayoutMkLst>
          <pc:spChg chg="mod">
            <ac:chgData name="Luis Cintron" userId="43612eed27df5055" providerId="LiveId" clId="{26FCE075-6665-4817-9A5F-B9DAA7D66342}" dt="2019-02-13T03:37:26.479" v="0" actId="14100"/>
            <ac:spMkLst>
              <pc:docMk/>
              <pc:sldMasterMk cId="2981206970" sldId="2147483648"/>
              <pc:sldLayoutMk cId="3510647182" sldId="2147483653"/>
              <ac:spMk id="2" creationId="{4E0FAD40-9477-46D2-AD37-AF693C9D079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99AE20-7837-4A50-8F1A-214360BE6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245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F5AE6-01F0-41DE-A5B4-47FAF6762DE6}"/>
              </a:ext>
            </a:extLst>
          </p:cNvPr>
          <p:cNvSpPr/>
          <p:nvPr userDrawn="1"/>
        </p:nvSpPr>
        <p:spPr>
          <a:xfrm>
            <a:off x="0" y="606829"/>
            <a:ext cx="12192000" cy="4382318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63CC2CE5-75B3-4B94-97A6-11F58845061E}"/>
              </a:ext>
            </a:extLst>
          </p:cNvPr>
          <p:cNvSpPr/>
          <p:nvPr userDrawn="1"/>
        </p:nvSpPr>
        <p:spPr>
          <a:xfrm flipH="1">
            <a:off x="-6" y="4206875"/>
            <a:ext cx="12191999" cy="2651125"/>
          </a:xfrm>
          <a:prstGeom prst="snip1Rect">
            <a:avLst>
              <a:gd name="adj" fmla="val 218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E2385-C113-4DD8-8759-C13709E01B05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D73B5E2-87DB-4113-A8F5-C31A8E2D7A06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CF110F3-BB66-45A1-91EB-3E5EF8734DF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air force high def logo">
            <a:extLst>
              <a:ext uri="{FF2B5EF4-FFF2-40B4-BE49-F238E27FC236}">
                <a16:creationId xmlns:a16="http://schemas.microsoft.com/office/drawing/2014/main" id="{6BF79CA2-A612-4945-B9B5-FD360444EF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05" b="19282"/>
          <a:stretch/>
        </p:blipFill>
        <p:spPr bwMode="auto">
          <a:xfrm>
            <a:off x="10639668" y="210817"/>
            <a:ext cx="1492272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550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E5FA08-82CA-4AAB-AB9B-BF15DF40E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628"/>
            <a:ext cx="12192000" cy="6346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08213D-8414-48DF-B332-E11931E89388}"/>
              </a:ext>
            </a:extLst>
          </p:cNvPr>
          <p:cNvSpPr/>
          <p:nvPr userDrawn="1"/>
        </p:nvSpPr>
        <p:spPr>
          <a:xfrm>
            <a:off x="0" y="606828"/>
            <a:ext cx="12192000" cy="6344222"/>
          </a:xfrm>
          <a:prstGeom prst="rect">
            <a:avLst/>
          </a:prstGeom>
          <a:gradFill>
            <a:gsLst>
              <a:gs pos="100000">
                <a:srgbClr val="4C95DC">
                  <a:alpha val="96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2E70C-BB17-46B3-BC14-C8961179F843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A32FC2B3-AA13-409D-A2F8-E091C131829D}"/>
              </a:ext>
            </a:extLst>
          </p:cNvPr>
          <p:cNvSpPr/>
          <p:nvPr userDrawn="1"/>
        </p:nvSpPr>
        <p:spPr>
          <a:xfrm rot="10800000">
            <a:off x="0" y="-3"/>
            <a:ext cx="12192000" cy="1228313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air force high def logo">
            <a:extLst>
              <a:ext uri="{FF2B5EF4-FFF2-40B4-BE49-F238E27FC236}">
                <a16:creationId xmlns:a16="http://schemas.microsoft.com/office/drawing/2014/main" id="{B6ECC948-66EB-44DE-899A-8A3859A93F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668" y="-56210"/>
            <a:ext cx="1492272" cy="14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C19FE421-87AE-4F4F-8443-0A906DF9DF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5"/>
          <a:stretch/>
        </p:blipFill>
        <p:spPr bwMode="auto">
          <a:xfrm>
            <a:off x="705578" y="210817"/>
            <a:ext cx="6104965" cy="9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8015-DDAD-4259-8922-17C39558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593"/>
            <a:ext cx="9144000" cy="2286535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8005-8B0D-4873-BCF7-5FC02439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128"/>
            <a:ext cx="9144000" cy="5965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0091-DFFB-482C-BC1D-AB200DA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8D34D5-F463-4000-9075-ABAEA5C4102B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3949-4CEB-4B5C-B8E1-6ACC077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C836-E1D8-4227-A2E4-6E09EF49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01BA64-794F-4551-A2D5-7D2BE6A75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791A-0C31-4052-A81F-C60C125A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81C-7A85-40F3-B21A-F9379279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BB4A-95F1-4626-A3F6-2FE02EA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ED39-ABA6-4E3C-B6AE-E3222E2C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6F58-FE7B-4835-AD2D-9B336902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4FF4-5CE3-435B-BF35-C8CB7FB5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293C-0F11-4446-AFA9-046EF992A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4B7E-5EDC-4FC3-8464-B218A1D6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58A5-A805-485B-92EE-F18E7C7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EC14-C6C3-4026-987E-AB5E158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16D1-301C-484C-87DE-77D54F4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F07-094D-4707-B2C4-B5E51BF0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3968A-9CE6-46B9-BBFB-4181C588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96C51-643C-4796-9B2B-A71BD30D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3E0F-B780-4817-BCA1-6424502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8A5C-D7C5-4244-919D-BE0D45D4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AD40-9477-46D2-AD37-AF693C9D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76D5-967D-4FE6-A0FC-E1A63AAB2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E0327-0434-40FD-880C-79FED0FF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D1001-E2FE-4E89-9B06-8104C7A03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D698-3869-45AE-A98F-05AC3FE0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4962C-B6D9-4945-A33A-65FE26C6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0213E-836C-43BF-97F7-28A6B0B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5D3D7-A82C-4574-A837-30A1A7DD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7DA8-B741-4A2C-AD94-1E7D4FC6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CA06-2BBC-434C-9A75-D5491401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34D5-F463-4000-9075-ABAEA5C4102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D60E-DA91-4A97-84A8-E8E6104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1D4F6-C8C8-430C-A6B8-3D5FC3B9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2701BC2-FEA3-4986-B5AB-80F11CE0C9F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" y="0"/>
            <a:ext cx="12162059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CAD8C-9189-4A46-9427-AA871E9DA037}"/>
              </a:ext>
            </a:extLst>
          </p:cNvPr>
          <p:cNvSpPr/>
          <p:nvPr userDrawn="1"/>
        </p:nvSpPr>
        <p:spPr>
          <a:xfrm>
            <a:off x="-2" y="0"/>
            <a:ext cx="12192002" cy="216953"/>
          </a:xfrm>
          <a:prstGeom prst="rect">
            <a:avLst/>
          </a:prstGeom>
          <a:solidFill>
            <a:srgbClr val="142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rgbClr val="002E8A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25C6F-18B2-471B-960D-039B667608D7}"/>
              </a:ext>
            </a:extLst>
          </p:cNvPr>
          <p:cNvSpPr/>
          <p:nvPr userDrawn="1"/>
        </p:nvSpPr>
        <p:spPr>
          <a:xfrm>
            <a:off x="0" y="191193"/>
            <a:ext cx="12192000" cy="2227811"/>
          </a:xfrm>
          <a:prstGeom prst="rect">
            <a:avLst/>
          </a:prstGeom>
          <a:gradFill>
            <a:gsLst>
              <a:gs pos="100000">
                <a:srgbClr val="4C95DC">
                  <a:alpha val="94000"/>
                </a:srgbClr>
              </a:gs>
              <a:gs pos="0">
                <a:srgbClr val="A2DC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9A4CA856-19FC-4073-AC1F-301B0CE87345}"/>
              </a:ext>
            </a:extLst>
          </p:cNvPr>
          <p:cNvSpPr/>
          <p:nvPr userDrawn="1"/>
        </p:nvSpPr>
        <p:spPr>
          <a:xfrm flipH="1">
            <a:off x="-8" y="1704298"/>
            <a:ext cx="12191999" cy="5153702"/>
          </a:xfrm>
          <a:prstGeom prst="snip1Rect">
            <a:avLst>
              <a:gd name="adj" fmla="val 6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61114601-FC3F-44F3-B60C-2B383BE62FF7}"/>
              </a:ext>
            </a:extLst>
          </p:cNvPr>
          <p:cNvSpPr/>
          <p:nvPr userDrawn="1"/>
        </p:nvSpPr>
        <p:spPr>
          <a:xfrm rot="10800000">
            <a:off x="0" y="-1"/>
            <a:ext cx="12192000" cy="608929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rgbClr val="142233"/>
              </a:gs>
              <a:gs pos="73000">
                <a:srgbClr val="2F3F4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s://www.afit.edu/images/layout/headers/emblem_main_nosubheader.png">
            <a:extLst>
              <a:ext uri="{FF2B5EF4-FFF2-40B4-BE49-F238E27FC236}">
                <a16:creationId xmlns:a16="http://schemas.microsoft.com/office/drawing/2014/main" id="{37F2DD3F-3DC0-4855-A90E-B554BF6346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" r="67772" b="32631"/>
          <a:stretch/>
        </p:blipFill>
        <p:spPr bwMode="auto">
          <a:xfrm>
            <a:off x="324978" y="73404"/>
            <a:ext cx="1462258" cy="4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air force high def logo">
            <a:extLst>
              <a:ext uri="{FF2B5EF4-FFF2-40B4-BE49-F238E27FC236}">
                <a16:creationId xmlns:a16="http://schemas.microsoft.com/office/drawing/2014/main" id="{2B39DEAC-544E-4016-8770-4BF496D31EB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9395" y1="26270" x2="29395" y2="26270"/>
                        <a14:foregroundMark x1="29883" y1="33789" x2="29883" y2="33789"/>
                        <a14:foregroundMark x1="35938" y1="45605" x2="35938" y2="45605"/>
                        <a14:foregroundMark x1="62109" y1="47168" x2="62109" y2="47168"/>
                        <a14:foregroundMark x1="69922" y1="25781" x2="69922" y2="25781"/>
                        <a14:foregroundMark x1="49023" y1="54102" x2="49023" y2="54102"/>
                        <a14:foregroundMark x1="41602" y1="56836" x2="41602" y2="56836"/>
                        <a14:foregroundMark x1="50684" y1="62695" x2="50684" y2="62695"/>
                        <a14:foregroundMark x1="57520" y1="58203" x2="57520" y2="58203"/>
                        <a14:foregroundMark x1="16992" y1="75977" x2="16992" y2="75977"/>
                        <a14:foregroundMark x1="20117" y1="78906" x2="20117" y2="78906"/>
                        <a14:foregroundMark x1="24414" y1="76465" x2="24414" y2="76465"/>
                        <a14:foregroundMark x1="28906" y1="78809" x2="28906" y2="78809"/>
                        <a14:foregroundMark x1="35156" y1="75879" x2="35156" y2="75879"/>
                        <a14:foregroundMark x1="41016" y1="75684" x2="41016" y2="75684"/>
                        <a14:foregroundMark x1="44531" y1="77441" x2="44531" y2="77441"/>
                        <a14:foregroundMark x1="53516" y1="75195" x2="53516" y2="75195"/>
                        <a14:foregroundMark x1="64648" y1="75391" x2="64648" y2="75391"/>
                        <a14:foregroundMark x1="68066" y1="75781" x2="68066" y2="75781"/>
                        <a14:foregroundMark x1="74609" y1="76855" x2="74609" y2="76855"/>
                        <a14:foregroundMark x1="83301" y1="75488" x2="83301" y2="75488"/>
                        <a14:backgroundMark x1="36426" y1="76855" x2="36426" y2="76855"/>
                        <a14:backgroundMark x1="47266" y1="75879" x2="47266" y2="75879"/>
                        <a14:backgroundMark x1="69922" y1="75781" x2="69922" y2="7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80" b="31677"/>
          <a:stretch/>
        </p:blipFill>
        <p:spPr bwMode="auto">
          <a:xfrm>
            <a:off x="11112686" y="45356"/>
            <a:ext cx="1049358" cy="5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DE5AA-301B-4CED-9131-2B0F3C2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79" y="608929"/>
            <a:ext cx="11553908" cy="108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9BDB-88DA-4B31-95DB-923F9F30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39" y="1825625"/>
            <a:ext cx="1133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ABEF-F913-4128-938D-02DD71DD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3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34D5-F463-4000-9075-ABAEA5C4102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DAFB-AEB1-4307-98FE-1E739D359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ED20-91FE-4D05-A959-CCF6073D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BA64-794F-4551-A2D5-7D2BE6A75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6F22-0AB0-457E-AB93-C7EE74182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A571-A85E-47CF-856F-9D68CECBE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9BE3-A68B-43C1-8A7C-86A1C537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B5F2-73BF-4078-90ED-3B9A38D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Cintron</dc:creator>
  <cp:lastModifiedBy>Luis Cintron</cp:lastModifiedBy>
  <cp:revision>1</cp:revision>
  <dcterms:created xsi:type="dcterms:W3CDTF">2019-02-13T03:29:52Z</dcterms:created>
  <dcterms:modified xsi:type="dcterms:W3CDTF">2019-02-13T03:38:13Z</dcterms:modified>
</cp:coreProperties>
</file>