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0760313" cy="30275213"/>
  <p:notesSz cx="6858000" cy="9144000"/>
  <p:defaultTextStyle>
    <a:defPPr>
      <a:defRPr lang="de-DE"/>
    </a:defPPr>
    <a:lvl1pPr marL="0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1pPr>
    <a:lvl2pPr marL="1944837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2pPr>
    <a:lvl3pPr marL="3889675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3pPr>
    <a:lvl4pPr marL="5834512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4pPr>
    <a:lvl5pPr marL="7779349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5pPr>
    <a:lvl6pPr marL="9724187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6pPr>
    <a:lvl7pPr marL="11669024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7pPr>
    <a:lvl8pPr marL="13613862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8pPr>
    <a:lvl9pPr marL="15558699" algn="l" defTabSz="3889675" rtl="0" eaLnBrk="1" latinLnBrk="0" hangingPunct="1">
      <a:defRPr sz="76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4" userDrawn="1">
          <p15:clr>
            <a:srgbClr val="A4A3A4"/>
          </p15:clr>
        </p15:guide>
        <p15:guide id="2" pos="16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75E"/>
    <a:srgbClr val="A5CDF7"/>
    <a:srgbClr val="97B8DA"/>
    <a:srgbClr val="2A566E"/>
    <a:srgbClr val="C1DEEE"/>
    <a:srgbClr val="61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3569"/>
  </p:normalViewPr>
  <p:slideViewPr>
    <p:cSldViewPr snapToGrid="0" snapToObjects="1" showGuides="1">
      <p:cViewPr>
        <p:scale>
          <a:sx n="65" d="100"/>
          <a:sy n="65" d="100"/>
        </p:scale>
        <p:origin x="-10568" y="144"/>
      </p:cViewPr>
      <p:guideLst>
        <p:guide orient="horz" pos="9354"/>
        <p:guide pos="16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45039" y="4954765"/>
            <a:ext cx="38070235" cy="10540259"/>
          </a:xfrm>
        </p:spPr>
        <p:txBody>
          <a:bodyPr anchor="b"/>
          <a:lstStyle>
            <a:lvl1pPr algn="ctr">
              <a:defRPr sz="24980" b="1"/>
            </a:lvl1pPr>
          </a:lstStyle>
          <a:p>
            <a:r>
              <a:rPr lang="de-DE" dirty="0"/>
              <a:t>Main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5039" y="15901497"/>
            <a:ext cx="38070235" cy="7309499"/>
          </a:xfrm>
        </p:spPr>
        <p:txBody>
          <a:bodyPr/>
          <a:lstStyle>
            <a:lvl1pPr marL="0" indent="0" algn="ctr">
              <a:buNone/>
              <a:defRPr sz="9992"/>
            </a:lvl1pPr>
            <a:lvl2pPr marL="1903506" indent="0" algn="ctr">
              <a:buNone/>
              <a:defRPr sz="8327"/>
            </a:lvl2pPr>
            <a:lvl3pPr marL="3807013" indent="0" algn="ctr">
              <a:buNone/>
              <a:defRPr sz="7494"/>
            </a:lvl3pPr>
            <a:lvl4pPr marL="5710519" indent="0" algn="ctr">
              <a:buNone/>
              <a:defRPr sz="6661"/>
            </a:lvl4pPr>
            <a:lvl5pPr marL="7614026" indent="0" algn="ctr">
              <a:buNone/>
              <a:defRPr sz="6661"/>
            </a:lvl5pPr>
            <a:lvl6pPr marL="9517532" indent="0" algn="ctr">
              <a:buNone/>
              <a:defRPr sz="6661"/>
            </a:lvl6pPr>
            <a:lvl7pPr marL="11421039" indent="0" algn="ctr">
              <a:buNone/>
              <a:defRPr sz="6661"/>
            </a:lvl7pPr>
            <a:lvl8pPr marL="13324545" indent="0" algn="ctr">
              <a:buNone/>
              <a:defRPr sz="6661"/>
            </a:lvl8pPr>
            <a:lvl9pPr marL="15228052" indent="0" algn="ctr">
              <a:buNone/>
              <a:defRPr sz="666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29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82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25349" y="1611875"/>
            <a:ext cx="10945192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89771" y="1611875"/>
            <a:ext cx="32201074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2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22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334" y="7547783"/>
            <a:ext cx="43780770" cy="12593645"/>
          </a:xfrm>
        </p:spPr>
        <p:txBody>
          <a:bodyPr anchor="b"/>
          <a:lstStyle>
            <a:lvl1pPr>
              <a:defRPr sz="249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3334" y="20260569"/>
            <a:ext cx="43780770" cy="6622701"/>
          </a:xfrm>
        </p:spPr>
        <p:txBody>
          <a:bodyPr/>
          <a:lstStyle>
            <a:lvl1pPr marL="0" indent="0">
              <a:buNone/>
              <a:defRPr sz="9992">
                <a:solidFill>
                  <a:schemeClr val="tx1">
                    <a:tint val="75000"/>
                  </a:schemeClr>
                </a:solidFill>
              </a:defRPr>
            </a:lvl1pPr>
            <a:lvl2pPr marL="1903506" indent="0">
              <a:buNone/>
              <a:defRPr sz="8327">
                <a:solidFill>
                  <a:schemeClr val="tx1">
                    <a:tint val="75000"/>
                  </a:schemeClr>
                </a:solidFill>
              </a:defRPr>
            </a:lvl2pPr>
            <a:lvl3pPr marL="3807013" indent="0">
              <a:buNone/>
              <a:defRPr sz="7494">
                <a:solidFill>
                  <a:schemeClr val="tx1">
                    <a:tint val="75000"/>
                  </a:schemeClr>
                </a:solidFill>
              </a:defRPr>
            </a:lvl3pPr>
            <a:lvl4pPr marL="5710519" indent="0">
              <a:buNone/>
              <a:defRPr sz="6661">
                <a:solidFill>
                  <a:schemeClr val="tx1">
                    <a:tint val="75000"/>
                  </a:schemeClr>
                </a:solidFill>
              </a:defRPr>
            </a:lvl4pPr>
            <a:lvl5pPr marL="7614026" indent="0">
              <a:buNone/>
              <a:defRPr sz="6661">
                <a:solidFill>
                  <a:schemeClr val="tx1">
                    <a:tint val="75000"/>
                  </a:schemeClr>
                </a:solidFill>
              </a:defRPr>
            </a:lvl5pPr>
            <a:lvl6pPr marL="9517532" indent="0">
              <a:buNone/>
              <a:defRPr sz="6661">
                <a:solidFill>
                  <a:schemeClr val="tx1">
                    <a:tint val="75000"/>
                  </a:schemeClr>
                </a:solidFill>
              </a:defRPr>
            </a:lvl6pPr>
            <a:lvl7pPr marL="11421039" indent="0">
              <a:buNone/>
              <a:defRPr sz="6661">
                <a:solidFill>
                  <a:schemeClr val="tx1">
                    <a:tint val="75000"/>
                  </a:schemeClr>
                </a:solidFill>
              </a:defRPr>
            </a:lvl7pPr>
            <a:lvl8pPr marL="13324545" indent="0">
              <a:buNone/>
              <a:defRPr sz="6661">
                <a:solidFill>
                  <a:schemeClr val="tx1">
                    <a:tint val="75000"/>
                  </a:schemeClr>
                </a:solidFill>
              </a:defRPr>
            </a:lvl8pPr>
            <a:lvl9pPr marL="15228052" indent="0">
              <a:buNone/>
              <a:defRPr sz="6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6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89772" y="8059374"/>
            <a:ext cx="21573133" cy="1920934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7408" y="8059374"/>
            <a:ext cx="21573133" cy="1920934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94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383" y="1611877"/>
            <a:ext cx="43780770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6385" y="7421634"/>
            <a:ext cx="21473990" cy="3637228"/>
          </a:xfrm>
        </p:spPr>
        <p:txBody>
          <a:bodyPr anchor="b"/>
          <a:lstStyle>
            <a:lvl1pPr marL="0" indent="0">
              <a:buNone/>
              <a:defRPr sz="9992" b="1"/>
            </a:lvl1pPr>
            <a:lvl2pPr marL="1903506" indent="0">
              <a:buNone/>
              <a:defRPr sz="8327" b="1"/>
            </a:lvl2pPr>
            <a:lvl3pPr marL="3807013" indent="0">
              <a:buNone/>
              <a:defRPr sz="7494" b="1"/>
            </a:lvl3pPr>
            <a:lvl4pPr marL="5710519" indent="0">
              <a:buNone/>
              <a:defRPr sz="6661" b="1"/>
            </a:lvl4pPr>
            <a:lvl5pPr marL="7614026" indent="0">
              <a:buNone/>
              <a:defRPr sz="6661" b="1"/>
            </a:lvl5pPr>
            <a:lvl6pPr marL="9517532" indent="0">
              <a:buNone/>
              <a:defRPr sz="6661" b="1"/>
            </a:lvl6pPr>
            <a:lvl7pPr marL="11421039" indent="0">
              <a:buNone/>
              <a:defRPr sz="6661" b="1"/>
            </a:lvl7pPr>
            <a:lvl8pPr marL="13324545" indent="0">
              <a:buNone/>
              <a:defRPr sz="6661" b="1"/>
            </a:lvl8pPr>
            <a:lvl9pPr marL="15228052" indent="0">
              <a:buNone/>
              <a:defRPr sz="6661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6385" y="11058863"/>
            <a:ext cx="21473990" cy="1626592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697408" y="7421634"/>
            <a:ext cx="21579745" cy="3637228"/>
          </a:xfrm>
        </p:spPr>
        <p:txBody>
          <a:bodyPr anchor="b"/>
          <a:lstStyle>
            <a:lvl1pPr marL="0" indent="0">
              <a:buNone/>
              <a:defRPr sz="9992" b="1"/>
            </a:lvl1pPr>
            <a:lvl2pPr marL="1903506" indent="0">
              <a:buNone/>
              <a:defRPr sz="8327" b="1"/>
            </a:lvl2pPr>
            <a:lvl3pPr marL="3807013" indent="0">
              <a:buNone/>
              <a:defRPr sz="7494" b="1"/>
            </a:lvl3pPr>
            <a:lvl4pPr marL="5710519" indent="0">
              <a:buNone/>
              <a:defRPr sz="6661" b="1"/>
            </a:lvl4pPr>
            <a:lvl5pPr marL="7614026" indent="0">
              <a:buNone/>
              <a:defRPr sz="6661" b="1"/>
            </a:lvl5pPr>
            <a:lvl6pPr marL="9517532" indent="0">
              <a:buNone/>
              <a:defRPr sz="6661" b="1"/>
            </a:lvl6pPr>
            <a:lvl7pPr marL="11421039" indent="0">
              <a:buNone/>
              <a:defRPr sz="6661" b="1"/>
            </a:lvl7pPr>
            <a:lvl8pPr marL="13324545" indent="0">
              <a:buNone/>
              <a:defRPr sz="6661" b="1"/>
            </a:lvl8pPr>
            <a:lvl9pPr marL="15228052" indent="0">
              <a:buNone/>
              <a:defRPr sz="6661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697408" y="11058863"/>
            <a:ext cx="21579745" cy="16265921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79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67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385" y="2018348"/>
            <a:ext cx="16371521" cy="7064216"/>
          </a:xfrm>
        </p:spPr>
        <p:txBody>
          <a:bodyPr anchor="b"/>
          <a:lstStyle>
            <a:lvl1pPr>
              <a:defRPr sz="133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79745" y="4359072"/>
            <a:ext cx="25697408" cy="21515024"/>
          </a:xfrm>
        </p:spPr>
        <p:txBody>
          <a:bodyPr/>
          <a:lstStyle>
            <a:lvl1pPr>
              <a:defRPr sz="13323"/>
            </a:lvl1pPr>
            <a:lvl2pPr>
              <a:defRPr sz="11658"/>
            </a:lvl2pPr>
            <a:lvl3pPr>
              <a:defRPr sz="9992"/>
            </a:lvl3pPr>
            <a:lvl4pPr>
              <a:defRPr sz="8327"/>
            </a:lvl4pPr>
            <a:lvl5pPr>
              <a:defRPr sz="8327"/>
            </a:lvl5pPr>
            <a:lvl6pPr>
              <a:defRPr sz="8327"/>
            </a:lvl6pPr>
            <a:lvl7pPr>
              <a:defRPr sz="8327"/>
            </a:lvl7pPr>
            <a:lvl8pPr>
              <a:defRPr sz="8327"/>
            </a:lvl8pPr>
            <a:lvl9pPr>
              <a:defRPr sz="8327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6385" y="9082564"/>
            <a:ext cx="16371521" cy="16826573"/>
          </a:xfrm>
        </p:spPr>
        <p:txBody>
          <a:bodyPr/>
          <a:lstStyle>
            <a:lvl1pPr marL="0" indent="0">
              <a:buNone/>
              <a:defRPr sz="6661"/>
            </a:lvl1pPr>
            <a:lvl2pPr marL="1903506" indent="0">
              <a:buNone/>
              <a:defRPr sz="5829"/>
            </a:lvl2pPr>
            <a:lvl3pPr marL="3807013" indent="0">
              <a:buNone/>
              <a:defRPr sz="4996"/>
            </a:lvl3pPr>
            <a:lvl4pPr marL="5710519" indent="0">
              <a:buNone/>
              <a:defRPr sz="4163"/>
            </a:lvl4pPr>
            <a:lvl5pPr marL="7614026" indent="0">
              <a:buNone/>
              <a:defRPr sz="4163"/>
            </a:lvl5pPr>
            <a:lvl6pPr marL="9517532" indent="0">
              <a:buNone/>
              <a:defRPr sz="4163"/>
            </a:lvl6pPr>
            <a:lvl7pPr marL="11421039" indent="0">
              <a:buNone/>
              <a:defRPr sz="4163"/>
            </a:lvl7pPr>
            <a:lvl8pPr marL="13324545" indent="0">
              <a:buNone/>
              <a:defRPr sz="4163"/>
            </a:lvl8pPr>
            <a:lvl9pPr marL="15228052" indent="0">
              <a:buNone/>
              <a:defRPr sz="4163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19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385" y="2018348"/>
            <a:ext cx="16371521" cy="7064216"/>
          </a:xfrm>
        </p:spPr>
        <p:txBody>
          <a:bodyPr anchor="b"/>
          <a:lstStyle>
            <a:lvl1pPr>
              <a:defRPr sz="133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579745" y="4359072"/>
            <a:ext cx="25697408" cy="21515024"/>
          </a:xfrm>
        </p:spPr>
        <p:txBody>
          <a:bodyPr anchor="t"/>
          <a:lstStyle>
            <a:lvl1pPr marL="0" indent="0">
              <a:buNone/>
              <a:defRPr sz="13323"/>
            </a:lvl1pPr>
            <a:lvl2pPr marL="1903506" indent="0">
              <a:buNone/>
              <a:defRPr sz="11658"/>
            </a:lvl2pPr>
            <a:lvl3pPr marL="3807013" indent="0">
              <a:buNone/>
              <a:defRPr sz="9992"/>
            </a:lvl3pPr>
            <a:lvl4pPr marL="5710519" indent="0">
              <a:buNone/>
              <a:defRPr sz="8327"/>
            </a:lvl4pPr>
            <a:lvl5pPr marL="7614026" indent="0">
              <a:buNone/>
              <a:defRPr sz="8327"/>
            </a:lvl5pPr>
            <a:lvl6pPr marL="9517532" indent="0">
              <a:buNone/>
              <a:defRPr sz="8327"/>
            </a:lvl6pPr>
            <a:lvl7pPr marL="11421039" indent="0">
              <a:buNone/>
              <a:defRPr sz="8327"/>
            </a:lvl7pPr>
            <a:lvl8pPr marL="13324545" indent="0">
              <a:buNone/>
              <a:defRPr sz="8327"/>
            </a:lvl8pPr>
            <a:lvl9pPr marL="15228052" indent="0">
              <a:buNone/>
              <a:defRPr sz="832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96385" y="9082564"/>
            <a:ext cx="16371521" cy="16826573"/>
          </a:xfrm>
        </p:spPr>
        <p:txBody>
          <a:bodyPr/>
          <a:lstStyle>
            <a:lvl1pPr marL="0" indent="0">
              <a:buNone/>
              <a:defRPr sz="6661"/>
            </a:lvl1pPr>
            <a:lvl2pPr marL="1903506" indent="0">
              <a:buNone/>
              <a:defRPr sz="5829"/>
            </a:lvl2pPr>
            <a:lvl3pPr marL="3807013" indent="0">
              <a:buNone/>
              <a:defRPr sz="4996"/>
            </a:lvl3pPr>
            <a:lvl4pPr marL="5710519" indent="0">
              <a:buNone/>
              <a:defRPr sz="4163"/>
            </a:lvl4pPr>
            <a:lvl5pPr marL="7614026" indent="0">
              <a:buNone/>
              <a:defRPr sz="4163"/>
            </a:lvl5pPr>
            <a:lvl6pPr marL="9517532" indent="0">
              <a:buNone/>
              <a:defRPr sz="4163"/>
            </a:lvl6pPr>
            <a:lvl7pPr marL="11421039" indent="0">
              <a:buNone/>
              <a:defRPr sz="4163"/>
            </a:lvl7pPr>
            <a:lvl8pPr marL="13324545" indent="0">
              <a:buNone/>
              <a:defRPr sz="4163"/>
            </a:lvl8pPr>
            <a:lvl9pPr marL="15228052" indent="0">
              <a:buNone/>
              <a:defRPr sz="4163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3399-2F7C-0249-BC81-4008E155B99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48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89772" y="1611877"/>
            <a:ext cx="43780770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9772" y="8059374"/>
            <a:ext cx="43780770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89772" y="28060639"/>
            <a:ext cx="114210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B3399-2F7C-0249-BC81-4008E155B99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14354" y="28060639"/>
            <a:ext cx="1713160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849471" y="28060639"/>
            <a:ext cx="114210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80662-BD39-B64A-8021-45AB68B0D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25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07013" rtl="0" eaLnBrk="1" latinLnBrk="0" hangingPunct="1">
        <a:lnSpc>
          <a:spcPct val="90000"/>
        </a:lnSpc>
        <a:spcBef>
          <a:spcPct val="0"/>
        </a:spcBef>
        <a:buNone/>
        <a:defRPr sz="183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1753" indent="-951753" algn="l" defTabSz="3807013" rtl="0" eaLnBrk="1" latinLnBrk="0" hangingPunct="1">
        <a:lnSpc>
          <a:spcPct val="90000"/>
        </a:lnSpc>
        <a:spcBef>
          <a:spcPts val="4163"/>
        </a:spcBef>
        <a:buFont typeface="Arial" panose="020B0604020202020204" pitchFamily="34" charset="0"/>
        <a:buChar char="•"/>
        <a:defRPr sz="11658" kern="1200">
          <a:solidFill>
            <a:schemeClr val="tx1"/>
          </a:solidFill>
          <a:latin typeface="+mn-lt"/>
          <a:ea typeface="+mn-ea"/>
          <a:cs typeface="+mn-cs"/>
        </a:defRPr>
      </a:lvl1pPr>
      <a:lvl2pPr marL="2855260" indent="-951753" algn="l" defTabSz="3807013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9992" kern="1200">
          <a:solidFill>
            <a:schemeClr val="tx1"/>
          </a:solidFill>
          <a:latin typeface="+mn-lt"/>
          <a:ea typeface="+mn-ea"/>
          <a:cs typeface="+mn-cs"/>
        </a:defRPr>
      </a:lvl2pPr>
      <a:lvl3pPr marL="4758766" indent="-951753" algn="l" defTabSz="3807013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8327" kern="1200">
          <a:solidFill>
            <a:schemeClr val="tx1"/>
          </a:solidFill>
          <a:latin typeface="+mn-lt"/>
          <a:ea typeface="+mn-ea"/>
          <a:cs typeface="+mn-cs"/>
        </a:defRPr>
      </a:lvl3pPr>
      <a:lvl4pPr marL="6662273" indent="-951753" algn="l" defTabSz="3807013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7494" kern="1200">
          <a:solidFill>
            <a:schemeClr val="tx1"/>
          </a:solidFill>
          <a:latin typeface="+mn-lt"/>
          <a:ea typeface="+mn-ea"/>
          <a:cs typeface="+mn-cs"/>
        </a:defRPr>
      </a:lvl4pPr>
      <a:lvl5pPr marL="8565779" indent="-951753" algn="l" defTabSz="3807013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7494" kern="1200">
          <a:solidFill>
            <a:schemeClr val="tx1"/>
          </a:solidFill>
          <a:latin typeface="+mn-lt"/>
          <a:ea typeface="+mn-ea"/>
          <a:cs typeface="+mn-cs"/>
        </a:defRPr>
      </a:lvl5pPr>
      <a:lvl6pPr marL="10469286" indent="-951753" algn="l" defTabSz="3807013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7494" kern="1200">
          <a:solidFill>
            <a:schemeClr val="tx1"/>
          </a:solidFill>
          <a:latin typeface="+mn-lt"/>
          <a:ea typeface="+mn-ea"/>
          <a:cs typeface="+mn-cs"/>
        </a:defRPr>
      </a:lvl6pPr>
      <a:lvl7pPr marL="12372792" indent="-951753" algn="l" defTabSz="3807013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7494" kern="1200">
          <a:solidFill>
            <a:schemeClr val="tx1"/>
          </a:solidFill>
          <a:latin typeface="+mn-lt"/>
          <a:ea typeface="+mn-ea"/>
          <a:cs typeface="+mn-cs"/>
        </a:defRPr>
      </a:lvl7pPr>
      <a:lvl8pPr marL="14276299" indent="-951753" algn="l" defTabSz="3807013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7494" kern="1200">
          <a:solidFill>
            <a:schemeClr val="tx1"/>
          </a:solidFill>
          <a:latin typeface="+mn-lt"/>
          <a:ea typeface="+mn-ea"/>
          <a:cs typeface="+mn-cs"/>
        </a:defRPr>
      </a:lvl8pPr>
      <a:lvl9pPr marL="16179805" indent="-951753" algn="l" defTabSz="3807013" rtl="0" eaLnBrk="1" latinLnBrk="0" hangingPunct="1">
        <a:lnSpc>
          <a:spcPct val="90000"/>
        </a:lnSpc>
        <a:spcBef>
          <a:spcPts val="2082"/>
        </a:spcBef>
        <a:buFont typeface="Arial" panose="020B0604020202020204" pitchFamily="34" charset="0"/>
        <a:buChar char="•"/>
        <a:defRPr sz="7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1pPr>
      <a:lvl2pPr marL="1903506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2pPr>
      <a:lvl3pPr marL="3807013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3pPr>
      <a:lvl4pPr marL="5710519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4pPr>
      <a:lvl5pPr marL="7614026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5pPr>
      <a:lvl6pPr marL="9517532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6pPr>
      <a:lvl7pPr marL="11421039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7pPr>
      <a:lvl8pPr marL="13324545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8pPr>
      <a:lvl9pPr marL="15228052" algn="l" defTabSz="3807013" rtl="0" eaLnBrk="1" latinLnBrk="0" hangingPunct="1">
        <a:defRPr sz="7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4A3C98F6-3883-5444-8D1E-DEBEF5E974D6}"/>
              </a:ext>
            </a:extLst>
          </p:cNvPr>
          <p:cNvSpPr/>
          <p:nvPr/>
        </p:nvSpPr>
        <p:spPr>
          <a:xfrm>
            <a:off x="14303829" y="3863418"/>
            <a:ext cx="25984946" cy="26411795"/>
          </a:xfrm>
          <a:prstGeom prst="roundRect">
            <a:avLst>
              <a:gd name="adj" fmla="val 1213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95300" dist="292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8BA19D-2AE8-D04F-81CF-55AE761B167F}"/>
                  </a:ext>
                </a:extLst>
              </p:cNvPr>
              <p:cNvSpPr txBox="1"/>
              <p:nvPr/>
            </p:nvSpPr>
            <p:spPr>
              <a:xfrm>
                <a:off x="248308" y="492742"/>
                <a:ext cx="14264366" cy="31441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400" i="1" dirty="0">
                    <a:solidFill>
                      <a:srgbClr val="0D375E"/>
                    </a:solidFill>
                  </a:rPr>
                  <a:t>Lucia Cipolina-Kun</a:t>
                </a:r>
              </a:p>
              <a:p>
                <a:r>
                  <a:rPr lang="en-GB" sz="5400" i="1" dirty="0">
                    <a:solidFill>
                      <a:srgbClr val="0D375E"/>
                    </a:solidFill>
                  </a:rPr>
                  <a:t>Ignacio Carlucho</a:t>
                </a:r>
              </a:p>
              <a:p>
                <a:r>
                  <a:rPr lang="en-GB" sz="5400" i="1" dirty="0">
                    <a:solidFill>
                      <a:srgbClr val="0D375E"/>
                    </a:solidFill>
                  </a:rPr>
                  <a:t>Kalesha Bullard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sz="6600" b="1" dirty="0">
                    <a:sym typeface="Wingdings" pitchFamily="2" charset="2"/>
                  </a:rPr>
                  <a:t>Motivation</a:t>
                </a:r>
                <a:endParaRPr lang="en-GB" sz="6600" dirty="0">
                  <a:sym typeface="Wingdings" pitchFamily="2" charset="2"/>
                </a:endParaRP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r>
                  <a:rPr lang="en-GB" sz="4800" b="1" dirty="0">
                    <a:sym typeface="Wingdings" pitchFamily="2" charset="2"/>
                  </a:rPr>
                  <a:t>How </a:t>
                </a:r>
                <a:r>
                  <a:rPr lang="en-US" sz="4800" b="1" dirty="0">
                    <a:sym typeface="Wingdings" pitchFamily="2" charset="2"/>
                  </a:rPr>
                  <a:t>to form coalitions of agents in a changing environment? </a:t>
                </a: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ym typeface="Wingdings" pitchFamily="2" charset="2"/>
                  </a:rPr>
                  <a:t>Examples: ridesharing, wireless communications networks, ad-hoc teamwork, etc.</a:t>
                </a: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r>
                  <a:rPr lang="en-US" sz="4800" dirty="0">
                    <a:sym typeface="Wingdings" pitchFamily="2" charset="2"/>
                  </a:rPr>
                  <a:t>Users/ agents are added or removed from the environment dynamically.</a:t>
                </a:r>
                <a:endParaRPr lang="en-GB" sz="4800" dirty="0">
                  <a:sym typeface="Wingdings" pitchFamily="2" charset="2"/>
                </a:endParaRP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endParaRPr lang="en-GB" sz="6600" b="1" dirty="0">
                  <a:sym typeface="Wingdings" pitchFamily="2" charset="2"/>
                </a:endParaRPr>
              </a:p>
              <a:p>
                <a:r>
                  <a:rPr lang="en-GB" sz="6600" b="1" dirty="0">
                    <a:sym typeface="Wingdings" pitchFamily="2" charset="2"/>
                  </a:rPr>
                  <a:t>How do we form coalitions in a changing environment?</a:t>
                </a: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endParaRPr lang="en-GB" sz="4800" dirty="0">
                  <a:sym typeface="Wingdings" pitchFamily="2" charset="2"/>
                </a:endParaRP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r>
                  <a:rPr lang="en-GB" sz="4800" dirty="0">
                    <a:sym typeface="Wingdings" pitchFamily="2" charset="2"/>
                  </a:rPr>
                  <a:t>Brute force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48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𝑡</m:t>
                            </m:r>
                          </m:sub>
                        </m:sSub>
                        <m:r>
                          <a:rPr lang="en-US" sz="4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GB" sz="4800" dirty="0">
                    <a:sym typeface="Wingdings" pitchFamily="2" charset="2"/>
                  </a:rPr>
                  <a:t>computations every time the environment changes.</a:t>
                </a: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r>
                  <a:rPr lang="en-GB" sz="4800" dirty="0">
                    <a:sym typeface="Wingdings" pitchFamily="2" charset="2"/>
                  </a:rPr>
                  <a:t>Multi-agent approaches  introduce non-</a:t>
                </a:r>
              </a:p>
              <a:p>
                <a:r>
                  <a:rPr lang="en-GB" sz="4800" dirty="0">
                    <a:sym typeface="Wingdings" pitchFamily="2" charset="2"/>
                  </a:rPr>
                  <a:t>       stationarity of the environment</a:t>
                </a:r>
                <a:endParaRPr lang="en-GB" sz="4800" dirty="0"/>
              </a:p>
              <a:p>
                <a:endParaRPr lang="en-GB" sz="4800" dirty="0"/>
              </a:p>
              <a:p>
                <a:r>
                  <a:rPr lang="en-GB" sz="6600" b="1" dirty="0"/>
                  <a:t>Our Approach</a:t>
                </a: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r>
                  <a:rPr lang="en-GB" sz="4800" dirty="0">
                    <a:sym typeface="Wingdings" pitchFamily="2" charset="2"/>
                  </a:rPr>
                  <a:t> Method based on Deep RL for dynamic coalition games.  Solved it as a single-agent problem. Each agent is trained using a deal-or-no-deal game</a:t>
                </a:r>
              </a:p>
              <a:p>
                <a:endParaRPr lang="en-GB" sz="4800" dirty="0">
                  <a:sym typeface="Wingdings" pitchFamily="2" charset="2"/>
                </a:endParaRP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r>
                  <a:rPr lang="en-GB" sz="4800" dirty="0">
                    <a:sym typeface="Wingdings" pitchFamily="2" charset="2"/>
                  </a:rPr>
                  <a:t>Training with contextual data (such as distance matrix) achieves generalization.</a:t>
                </a: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endParaRPr lang="en-GB" sz="4800" dirty="0">
                  <a:sym typeface="Wingdings" pitchFamily="2" charset="2"/>
                </a:endParaRP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r>
                  <a:rPr lang="en-GB" sz="4800" dirty="0">
                    <a:sym typeface="Wingdings" pitchFamily="2" charset="2"/>
                  </a:rPr>
                  <a:t>The</a:t>
                </a:r>
                <a:r>
                  <a:rPr lang="en-GB" sz="4800" b="1" dirty="0">
                    <a:sym typeface="Wingdings" pitchFamily="2" charset="2"/>
                  </a:rPr>
                  <a:t> state </a:t>
                </a:r>
                <a:r>
                  <a:rPr lang="en-GB" sz="4800" dirty="0">
                    <a:sym typeface="Wingdings" pitchFamily="2" charset="2"/>
                  </a:rPr>
                  <a:t>space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GB" sz="4800" dirty="0">
                    <a:sym typeface="Wingdings" pitchFamily="2" charset="2"/>
                  </a:rPr>
                  <a:t> possible coalitions at any time. </a:t>
                </a:r>
                <a:r>
                  <a:rPr lang="en-GB" sz="4800" b="1" dirty="0">
                    <a:sym typeface="Wingdings" pitchFamily="2" charset="2"/>
                  </a:rPr>
                  <a:t>Action</a:t>
                </a:r>
                <a:r>
                  <a:rPr lang="en-GB" sz="4800" dirty="0">
                    <a:sym typeface="Wingdings" pitchFamily="2" charset="2"/>
                  </a:rPr>
                  <a:t> selection policy is to be able to identify the right coalition faster than exponential. The </a:t>
                </a:r>
                <a:r>
                  <a:rPr lang="en-GB" sz="4800" b="1" dirty="0">
                    <a:sym typeface="Wingdings" pitchFamily="2" charset="2"/>
                  </a:rPr>
                  <a:t>Reward</a:t>
                </a:r>
                <a:r>
                  <a:rPr lang="en-GB" sz="4800" dirty="0">
                    <a:sym typeface="Wingdings" pitchFamily="2" charset="2"/>
                  </a:rPr>
                  <a:t> is linked to the value of </a:t>
                </a:r>
                <a:r>
                  <a:rPr lang="en-GB" sz="4800">
                    <a:sym typeface="Wingdings" pitchFamily="2" charset="2"/>
                  </a:rPr>
                  <a:t>the selected coalition</a:t>
                </a:r>
                <a:r>
                  <a:rPr lang="en-GB" sz="4800" dirty="0">
                    <a:sym typeface="Wingdings" pitchFamily="2" charset="2"/>
                  </a:rPr>
                  <a:t>.</a:t>
                </a:r>
              </a:p>
              <a:p>
                <a:endParaRPr lang="en-GB" sz="4800" dirty="0">
                  <a:sym typeface="Wingdings" pitchFamily="2" charset="2"/>
                </a:endParaRPr>
              </a:p>
              <a:p>
                <a:pPr marL="1143000" indent="-1143000">
                  <a:buFont typeface="Arial" panose="020B0604020202020204" pitchFamily="34" charset="0"/>
                  <a:buChar char="•"/>
                </a:pPr>
                <a:r>
                  <a:rPr lang="en-GB" sz="4800" b="1" dirty="0">
                    <a:sym typeface="Wingdings" pitchFamily="2" charset="2"/>
                  </a:rPr>
                  <a:t>Objective</a:t>
                </a:r>
                <a:r>
                  <a:rPr lang="en-GB" sz="4800" dirty="0">
                    <a:sym typeface="Wingdings" pitchFamily="2" charset="2"/>
                  </a:rPr>
                  <a:t> is to max Social Optimum. Reward encourages selection of good coalitions.</a:t>
                </a:r>
                <a:endParaRPr lang="en-GB" sz="4800" dirty="0"/>
              </a:p>
              <a:p>
                <a:endParaRPr lang="en-GB" sz="4800" dirty="0"/>
              </a:p>
              <a:p>
                <a:endParaRPr lang="en-GB" sz="4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8BA19D-2AE8-D04F-81CF-55AE761B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08" y="492742"/>
                <a:ext cx="14264366" cy="31441556"/>
              </a:xfrm>
              <a:prstGeom prst="rect">
                <a:avLst/>
              </a:prstGeom>
              <a:blipFill>
                <a:blip r:embed="rId2"/>
                <a:stretch>
                  <a:fillRect l="-2847" t="-525" r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14BBEB-64B9-424D-9998-D45C34F7DE4E}"/>
              </a:ext>
            </a:extLst>
          </p:cNvPr>
          <p:cNvSpPr txBox="1"/>
          <p:nvPr/>
        </p:nvSpPr>
        <p:spPr>
          <a:xfrm>
            <a:off x="13248168" y="4104985"/>
            <a:ext cx="2704060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i="1" dirty="0"/>
              <a:t>The Deal-or-No-Deal Game</a:t>
            </a:r>
          </a:p>
          <a:p>
            <a:pPr algn="ctr"/>
            <a:endParaRPr lang="en-GB" sz="8000" dirty="0"/>
          </a:p>
          <a:p>
            <a:pPr algn="ctr"/>
            <a:r>
              <a:rPr lang="en-GB" sz="6600" dirty="0"/>
              <a:t>A Method to Obtain </a:t>
            </a:r>
            <a:r>
              <a:rPr lang="en-GB" sz="6600" b="1" dirty="0"/>
              <a:t>Socially Optimal</a:t>
            </a:r>
            <a:r>
              <a:rPr lang="en-GB" sz="6600" dirty="0"/>
              <a:t> Coalition Structures in a </a:t>
            </a:r>
            <a:r>
              <a:rPr lang="en-GB" sz="6600" b="1" dirty="0"/>
              <a:t>Dynamic 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E0EC6-3D4E-5544-893B-77B8C276D029}"/>
              </a:ext>
            </a:extLst>
          </p:cNvPr>
          <p:cNvSpPr txBox="1"/>
          <p:nvPr/>
        </p:nvSpPr>
        <p:spPr>
          <a:xfrm>
            <a:off x="40957446" y="20083986"/>
            <a:ext cx="960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</a:rPr>
              <a:t>Accuracy of each agent’s policy </a:t>
            </a:r>
            <a:r>
              <a:rPr lang="en-US" sz="3600">
                <a:effectLst/>
                <a:latin typeface="Arial" panose="020B0604020202020204" pitchFamily="34" charset="0"/>
              </a:rPr>
              <a:t>across tasks (1 seed). </a:t>
            </a:r>
            <a:r>
              <a:rPr lang="en-US" sz="3600" dirty="0">
                <a:effectLst/>
                <a:latin typeface="Arial" panose="020B0604020202020204" pitchFamily="34" charset="0"/>
              </a:rPr>
              <a:t>The dashed line represents the accuracy of a random policy</a:t>
            </a:r>
            <a:endParaRPr lang="en-GB" sz="3600" b="1" dirty="0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0257F99D-6EBF-2538-73ED-16738182E2DF}"/>
              </a:ext>
            </a:extLst>
          </p:cNvPr>
          <p:cNvSpPr/>
          <p:nvPr/>
        </p:nvSpPr>
        <p:spPr>
          <a:xfrm>
            <a:off x="14948250" y="27140653"/>
            <a:ext cx="24632543" cy="1107996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C8BBA7-2765-BD8F-1E92-CDDA2C6F1B65}"/>
              </a:ext>
            </a:extLst>
          </p:cNvPr>
          <p:cNvSpPr txBox="1"/>
          <p:nvPr/>
        </p:nvSpPr>
        <p:spPr>
          <a:xfrm>
            <a:off x="15527644" y="28423509"/>
            <a:ext cx="3023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Time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FF6965D-0491-B346-50D0-C937DF5F7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2884" y="22671773"/>
            <a:ext cx="8314531" cy="595751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F977B9-6896-D117-D589-640E535E00D1}"/>
              </a:ext>
            </a:extLst>
          </p:cNvPr>
          <p:cNvSpPr txBox="1"/>
          <p:nvPr/>
        </p:nvSpPr>
        <p:spPr>
          <a:xfrm>
            <a:off x="42612284" y="4165570"/>
            <a:ext cx="4830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effectLst/>
                <a:latin typeface="Arial" panose="020B0604020202020204" pitchFamily="34" charset="0"/>
              </a:rPr>
              <a:t>Results</a:t>
            </a:r>
            <a:endParaRPr lang="en-GB" sz="8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23B0E5-1A41-2480-FA89-9D2526E04C28}"/>
                  </a:ext>
                </a:extLst>
              </p:cNvPr>
              <p:cNvSpPr txBox="1"/>
              <p:nvPr/>
            </p:nvSpPr>
            <p:spPr>
              <a:xfrm>
                <a:off x="40740939" y="18209098"/>
                <a:ext cx="9601200" cy="14693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effectLst/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en-US" sz="4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  <m:t>𝑎𝑐𝑡𝑖𝑜𝑛𝑠</m:t>
                          </m:r>
                        </m:num>
                        <m:den>
                          <m: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  <m:t>  # </m:t>
                          </m:r>
                          <m: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  <m:t>𝑐𝑜𝑎𝑙𝑖𝑡𝑖𝑜𝑛𝑠</m:t>
                          </m:r>
                          <m: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effectLst/>
                              <a:latin typeface="Cambria Math" panose="02040503050406030204" pitchFamily="18" charset="0"/>
                            </a:rPr>
                            <m:t>𝑝𝑟𝑜𝑝𝑜𝑠𝑒𝑑</m:t>
                          </m:r>
                        </m:den>
                      </m:f>
                    </m:oMath>
                  </m:oMathPara>
                </a14:m>
                <a:endParaRPr lang="en-GB" sz="4400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723B0E5-1A41-2480-FA89-9D2526E04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0939" y="18209098"/>
                <a:ext cx="9601200" cy="1469377"/>
              </a:xfrm>
              <a:prstGeom prst="rect">
                <a:avLst/>
              </a:prstGeom>
              <a:blipFill>
                <a:blip r:embed="rId5"/>
                <a:stretch>
                  <a:fillRect t="-5128"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>
            <a:extLst>
              <a:ext uri="{FF2B5EF4-FFF2-40B4-BE49-F238E27FC236}">
                <a16:creationId xmlns:a16="http://schemas.microsoft.com/office/drawing/2014/main" id="{A83E81CF-1EE9-AEE9-FD34-0B365C30E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3809" y="3428143"/>
            <a:ext cx="2577876" cy="106084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EAC83C1-A04E-B39E-E9D4-A1D2CE1526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421" y="3369463"/>
            <a:ext cx="2829186" cy="106084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D9DA696-5E04-C8A5-592F-888E84DBD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0491" y="3247718"/>
            <a:ext cx="2727850" cy="1182594"/>
          </a:xfrm>
          <a:prstGeom prst="rect">
            <a:avLst/>
          </a:prstGeom>
        </p:spPr>
      </p:pic>
      <p:sp>
        <p:nvSpPr>
          <p:cNvPr id="2" name="Abgerundetes Rechteck 21">
            <a:extLst>
              <a:ext uri="{FF2B5EF4-FFF2-40B4-BE49-F238E27FC236}">
                <a16:creationId xmlns:a16="http://schemas.microsoft.com/office/drawing/2014/main" id="{A4CCD332-F612-2FFD-BA85-D5D6AE6666D5}"/>
              </a:ext>
            </a:extLst>
          </p:cNvPr>
          <p:cNvSpPr/>
          <p:nvPr/>
        </p:nvSpPr>
        <p:spPr>
          <a:xfrm>
            <a:off x="11665095" y="492742"/>
            <a:ext cx="30206753" cy="2231241"/>
          </a:xfrm>
          <a:prstGeom prst="roundRect">
            <a:avLst>
              <a:gd name="adj" fmla="val 4147"/>
            </a:avLst>
          </a:prstGeom>
          <a:solidFill>
            <a:srgbClr val="0D375E"/>
          </a:solidFill>
          <a:ln>
            <a:noFill/>
          </a:ln>
          <a:effectLst>
            <a:outerShdw blurRad="495300" dist="292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5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Adaptive Dynamic Coalition Structure Generation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18C3BF-BC77-F3B3-3069-25BBA7E76B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48250" y="10363804"/>
            <a:ext cx="24321854" cy="4401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CDF8A8-3491-A851-6BEA-53BEC55E72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48249" y="16390042"/>
            <a:ext cx="24321855" cy="44764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02DF7D-55AC-BB90-DBFE-F52E4AFE31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48250" y="22091224"/>
            <a:ext cx="24632543" cy="43205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DC3D088-F506-B966-B957-6D7FF37CAB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100140" y="6677656"/>
            <a:ext cx="7332955" cy="43908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8A70B08-EE4E-AB95-570C-5703DE4CD2A8}"/>
              </a:ext>
            </a:extLst>
          </p:cNvPr>
          <p:cNvSpPr txBox="1"/>
          <p:nvPr/>
        </p:nvSpPr>
        <p:spPr>
          <a:xfrm>
            <a:off x="42773050" y="5959507"/>
            <a:ext cx="756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</a:rPr>
              <a:t>Coalition dynamics</a:t>
            </a:r>
            <a:endParaRPr lang="en-GB" sz="360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6895378-2DFE-4C1E-AE05-B0928F4FCC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770191" y="12407564"/>
            <a:ext cx="7772400" cy="498022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3DF870A-C51A-101B-0698-CB6682783009}"/>
              </a:ext>
            </a:extLst>
          </p:cNvPr>
          <p:cNvSpPr txBox="1"/>
          <p:nvPr/>
        </p:nvSpPr>
        <p:spPr>
          <a:xfrm>
            <a:off x="41973502" y="11186068"/>
            <a:ext cx="756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</a:rPr>
              <a:t>Generalization – Ridesharing game</a:t>
            </a:r>
            <a:endParaRPr lang="en-GB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AE499-7793-E628-5466-9149E5834C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76509" y="464886"/>
            <a:ext cx="4024106" cy="402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4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3529</TotalTime>
  <Words>220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Fabio C</dc:creator>
  <cp:lastModifiedBy>Lucia Cipolina Kun</cp:lastModifiedBy>
  <cp:revision>29</cp:revision>
  <dcterms:created xsi:type="dcterms:W3CDTF">2019-03-03T08:35:39Z</dcterms:created>
  <dcterms:modified xsi:type="dcterms:W3CDTF">2023-12-07T19:52:54Z</dcterms:modified>
</cp:coreProperties>
</file>