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8"/>
    <p:restoredTop sz="94693"/>
  </p:normalViewPr>
  <p:slideViewPr>
    <p:cSldViewPr snapToGrid="0">
      <p:cViewPr varScale="1">
        <p:scale>
          <a:sx n="63" d="100"/>
          <a:sy n="63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016B-361B-8940-2520-AC3D3AC56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906A7-3B76-2D20-A1DC-813F4F242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33C22-D4D4-1275-11BA-7B73AFE1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C44A-B1EB-FD75-E460-D92829D7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1B20-3041-D89D-2369-3D5F526A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BBEC-066A-9F9E-B3EE-F7C23546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2CFF4-6215-062D-41EA-B7124A02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CB65-B027-EF04-919F-DE48C134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8DC1-FB00-80AA-67D3-CCFF1E9F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DEBD-0869-D8EA-4870-21728E45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C6BED-72EC-BB94-4BC4-8EFA1C2DF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BE998-9C3C-647A-70E3-BBEA5C9B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9790-FCB5-3714-DA0F-F95B4364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4213-FD16-78C6-F95F-98D08E09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9637-884C-3F9F-942C-7A48491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AB70-3342-F901-2497-A612A6CF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37E7-85AB-6AD3-BCC5-96AD20A5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8289-C97B-6986-257E-BA073593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E399-A4B3-D737-910F-16EE8595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DDD8-82B5-C2A9-9DF7-120831D5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5934-E638-567A-AC98-BB359B39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359DA-32C2-8484-ECC0-5EA824F5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87BB-0A6B-9DFD-0499-70C8A9E3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25C9-2943-0F19-8534-933BC8DE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77E0-0CC8-EA1C-3DCE-37E5A4B3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BAD5-65D1-C60D-1DC4-66B81B79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4BB1-F65B-148E-C468-A6BBEC512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F288-60D6-89C2-0A7E-12ADCA48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7DA0D-C30F-BB5C-1506-D67E6872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96E2-FBE8-4E1E-44E0-E08508BB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C65D0-42C5-F990-8F78-0D50BA39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D00B-A7C9-C27E-0155-7AB10DC6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EF41-E48B-B20A-A35A-AAF3123FF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449E9-8E5C-6F14-AA69-9DC6576C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5D21B-6E28-6F03-94D9-2CECE6218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BB413-70C4-8D7F-88D4-B9E78936F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76B0D-186F-7E9F-CE60-35852F54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0BE1E-1B1F-1192-C8D8-64EF5728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FDB10-5847-5A10-1833-CA2E5DD7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8439-D35E-0D42-7A39-51F9CE19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75E7-0B7C-894C-3FCB-34BB5408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01CDE-4854-7F89-A117-70D0C45F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FE5CA-9011-FA53-CE18-7C0FE0E4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0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3C8B7-7FFE-02CE-DB82-B010FC26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E824B-455D-A5C4-9DDF-165640BD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FE025-82A2-9F2F-09A7-18F0C52B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4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D63E-099F-7EF3-AD86-93CEB476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F4C5-A19B-D421-A474-4B29CF99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50C25-FC24-274D-8E2F-99864065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CBE4-C70D-C20F-BAD1-86C5F86B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3F26-FB0E-EBF5-D1DD-D7B59589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0A8AF-8642-BA36-3757-03E63532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41BB-50FB-5973-D693-AD3A8BC0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9566E-A0C0-BC98-F3D0-57BD8F52C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0E4F7-B5B4-1775-468D-27E0FC1F7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D0D9D-A150-802F-0CB3-BF544C5A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FEA9-D879-8763-DF62-F9F6187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205F9-AD33-2CC7-1126-8B03B499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2A12B-492D-1728-7C86-028CC20B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7E954-C159-C59E-1A9C-C482B506D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ABC3-F5D4-94B0-E0B2-87F5894A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3206-E4DF-174E-983C-60876EE6A90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6FA6-2FB1-A31E-F60C-E6DEC27E9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A1594-C8F1-68C4-5524-639B7FAF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894936-6FFB-0B6D-8AFB-7559699DE718}"/>
              </a:ext>
            </a:extLst>
          </p:cNvPr>
          <p:cNvSpPr/>
          <p:nvPr/>
        </p:nvSpPr>
        <p:spPr>
          <a:xfrm>
            <a:off x="1356360" y="2103120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45BCFE-0629-AA87-8F59-1268B9170A86}"/>
              </a:ext>
            </a:extLst>
          </p:cNvPr>
          <p:cNvSpPr/>
          <p:nvPr/>
        </p:nvSpPr>
        <p:spPr>
          <a:xfrm>
            <a:off x="2962780" y="1521237"/>
            <a:ext cx="1611914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EFDFA6-7ACD-B49A-E357-0E1BEF8329C0}"/>
              </a:ext>
            </a:extLst>
          </p:cNvPr>
          <p:cNvSpPr/>
          <p:nvPr/>
        </p:nvSpPr>
        <p:spPr>
          <a:xfrm>
            <a:off x="3155327" y="2126286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061C7C6-6F86-BF3C-D467-DC21CA51BD6F}"/>
              </a:ext>
            </a:extLst>
          </p:cNvPr>
          <p:cNvSpPr/>
          <p:nvPr/>
        </p:nvSpPr>
        <p:spPr>
          <a:xfrm>
            <a:off x="2747630" y="2352792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8C845B5-5796-6678-BC89-1A21FFA4D6BD}"/>
              </a:ext>
            </a:extLst>
          </p:cNvPr>
          <p:cNvSpPr/>
          <p:nvPr/>
        </p:nvSpPr>
        <p:spPr>
          <a:xfrm>
            <a:off x="7124537" y="2352791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7DDB68-90A2-7851-948F-2083EFE7B875}"/>
              </a:ext>
            </a:extLst>
          </p:cNvPr>
          <p:cNvGrpSpPr/>
          <p:nvPr/>
        </p:nvGrpSpPr>
        <p:grpSpPr>
          <a:xfrm>
            <a:off x="4568604" y="2268590"/>
            <a:ext cx="1067482" cy="369332"/>
            <a:chOff x="4747171" y="2389454"/>
            <a:chExt cx="1067482" cy="369332"/>
          </a:xfrm>
        </p:grpSpPr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D52D638B-D318-1A5E-3558-33C675DD3EE7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522AE0-FF3A-1D81-8EB3-B84D8B2DC8F9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accepted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09D4A1-47E9-9FAD-0C51-C09FE72BF352}"/>
              </a:ext>
            </a:extLst>
          </p:cNvPr>
          <p:cNvGrpSpPr/>
          <p:nvPr/>
        </p:nvGrpSpPr>
        <p:grpSpPr>
          <a:xfrm>
            <a:off x="8910629" y="2268590"/>
            <a:ext cx="1067482" cy="369332"/>
            <a:chOff x="4747171" y="2389454"/>
            <a:chExt cx="1067482" cy="369332"/>
          </a:xfrm>
        </p:grpSpPr>
        <p:sp>
          <p:nvSpPr>
            <p:cNvPr id="23" name="Pentagon 22">
              <a:extLst>
                <a:ext uri="{FF2B5EF4-FFF2-40B4-BE49-F238E27FC236}">
                  <a16:creationId xmlns:a16="http://schemas.microsoft.com/office/drawing/2014/main" id="{F4BA7C1F-D317-B42E-F624-F4014AFB773C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E68394-EC39-6223-9A29-7B4D0E37F20B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rejected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4AEBA3B-1C07-B1E7-BB54-C776C4349B19}"/>
              </a:ext>
            </a:extLst>
          </p:cNvPr>
          <p:cNvSpPr/>
          <p:nvPr/>
        </p:nvSpPr>
        <p:spPr>
          <a:xfrm>
            <a:off x="7271186" y="1521237"/>
            <a:ext cx="1611914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17A2FC7-F060-FFB6-48FC-B49669708F9B}"/>
              </a:ext>
            </a:extLst>
          </p:cNvPr>
          <p:cNvSpPr/>
          <p:nvPr/>
        </p:nvSpPr>
        <p:spPr>
          <a:xfrm>
            <a:off x="69796" y="2947892"/>
            <a:ext cx="1096900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reward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79BAD40-B53E-1B70-CA16-6F8CC15BE7A3}"/>
              </a:ext>
            </a:extLst>
          </p:cNvPr>
          <p:cNvSpPr/>
          <p:nvPr/>
        </p:nvSpPr>
        <p:spPr>
          <a:xfrm>
            <a:off x="5849237" y="2963421"/>
            <a:ext cx="1226819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V(ABC) – V(A)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A3D285E-1208-9314-A362-72DCDC773FA0}"/>
              </a:ext>
            </a:extLst>
          </p:cNvPr>
          <p:cNvSpPr/>
          <p:nvPr/>
        </p:nvSpPr>
        <p:spPr>
          <a:xfrm>
            <a:off x="10172699" y="2951958"/>
            <a:ext cx="1223032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V(A,B) + V(ABC)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C1D728F-CE11-125A-32A2-3A1F5F5367CC}"/>
              </a:ext>
            </a:extLst>
          </p:cNvPr>
          <p:cNvSpPr/>
          <p:nvPr/>
        </p:nvSpPr>
        <p:spPr>
          <a:xfrm>
            <a:off x="-44694" y="2192432"/>
            <a:ext cx="1325880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0B49DAB-3578-DFEC-A8E6-367B5F24A17F}"/>
              </a:ext>
            </a:extLst>
          </p:cNvPr>
          <p:cNvSpPr/>
          <p:nvPr/>
        </p:nvSpPr>
        <p:spPr>
          <a:xfrm>
            <a:off x="1356361" y="2951959"/>
            <a:ext cx="1226819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V(A) – V(0)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A203FD1-B2C0-B516-8EDD-50F5D928044F}"/>
              </a:ext>
            </a:extLst>
          </p:cNvPr>
          <p:cNvSpPr/>
          <p:nvPr/>
        </p:nvSpPr>
        <p:spPr>
          <a:xfrm>
            <a:off x="5822543" y="2103120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8D6FED-A5C5-8545-24CE-42037359B38F}"/>
              </a:ext>
            </a:extLst>
          </p:cNvPr>
          <p:cNvSpPr/>
          <p:nvPr/>
        </p:nvSpPr>
        <p:spPr>
          <a:xfrm>
            <a:off x="7493009" y="2136454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866E7D-853F-6FDC-4355-D27B4E8D50E8}"/>
              </a:ext>
            </a:extLst>
          </p:cNvPr>
          <p:cNvSpPr/>
          <p:nvPr/>
        </p:nvSpPr>
        <p:spPr>
          <a:xfrm>
            <a:off x="10168911" y="2109772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4B703B-48ED-6144-2E5D-E01FFF1552DF}"/>
              </a:ext>
            </a:extLst>
          </p:cNvPr>
          <p:cNvSpPr/>
          <p:nvPr/>
        </p:nvSpPr>
        <p:spPr>
          <a:xfrm>
            <a:off x="5816478" y="1524992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EBB5DC-2E03-2EC5-BE0A-DD64408AE62B}"/>
              </a:ext>
            </a:extLst>
          </p:cNvPr>
          <p:cNvSpPr/>
          <p:nvPr/>
        </p:nvSpPr>
        <p:spPr>
          <a:xfrm>
            <a:off x="1290841" y="1492348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E10D125-FE60-69D6-641B-FF9C45513A03}"/>
              </a:ext>
            </a:extLst>
          </p:cNvPr>
          <p:cNvSpPr/>
          <p:nvPr/>
        </p:nvSpPr>
        <p:spPr>
          <a:xfrm>
            <a:off x="10103392" y="1524992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</p:spTree>
    <p:extLst>
      <p:ext uri="{BB962C8B-B14F-4D97-AF65-F5344CB8AC3E}">
        <p14:creationId xmlns:p14="http://schemas.microsoft.com/office/powerpoint/2010/main" val="135358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894936-6FFB-0B6D-8AFB-7559699DE718}"/>
              </a:ext>
            </a:extLst>
          </p:cNvPr>
          <p:cNvSpPr/>
          <p:nvPr/>
        </p:nvSpPr>
        <p:spPr>
          <a:xfrm>
            <a:off x="1356360" y="2103120"/>
            <a:ext cx="1226820" cy="655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{B}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45BCFE-0629-AA87-8F59-1268B9170A86}"/>
              </a:ext>
            </a:extLst>
          </p:cNvPr>
          <p:cNvSpPr/>
          <p:nvPr/>
        </p:nvSpPr>
        <p:spPr>
          <a:xfrm>
            <a:off x="2962780" y="1521237"/>
            <a:ext cx="1611914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EFDFA6-7ACD-B49A-E357-0E1BEF8329C0}"/>
              </a:ext>
            </a:extLst>
          </p:cNvPr>
          <p:cNvSpPr/>
          <p:nvPr/>
        </p:nvSpPr>
        <p:spPr>
          <a:xfrm>
            <a:off x="3155327" y="2126286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061C7C6-6F86-BF3C-D467-DC21CA51BD6F}"/>
              </a:ext>
            </a:extLst>
          </p:cNvPr>
          <p:cNvSpPr/>
          <p:nvPr/>
        </p:nvSpPr>
        <p:spPr>
          <a:xfrm>
            <a:off x="2747630" y="2352792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8C845B5-5796-6678-BC89-1A21FFA4D6BD}"/>
              </a:ext>
            </a:extLst>
          </p:cNvPr>
          <p:cNvSpPr/>
          <p:nvPr/>
        </p:nvSpPr>
        <p:spPr>
          <a:xfrm>
            <a:off x="7124537" y="2352791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7DDB68-90A2-7851-948F-2083EFE7B875}"/>
              </a:ext>
            </a:extLst>
          </p:cNvPr>
          <p:cNvGrpSpPr/>
          <p:nvPr/>
        </p:nvGrpSpPr>
        <p:grpSpPr>
          <a:xfrm>
            <a:off x="4568604" y="2268590"/>
            <a:ext cx="1067482" cy="369332"/>
            <a:chOff x="4747171" y="2389454"/>
            <a:chExt cx="1067482" cy="369332"/>
          </a:xfrm>
        </p:grpSpPr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D52D638B-D318-1A5E-3558-33C675DD3EE7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522AE0-FF3A-1D81-8EB3-B84D8B2DC8F9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accepted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09D4A1-47E9-9FAD-0C51-C09FE72BF352}"/>
              </a:ext>
            </a:extLst>
          </p:cNvPr>
          <p:cNvGrpSpPr/>
          <p:nvPr/>
        </p:nvGrpSpPr>
        <p:grpSpPr>
          <a:xfrm>
            <a:off x="8910629" y="2268590"/>
            <a:ext cx="1067482" cy="369332"/>
            <a:chOff x="4747171" y="2389454"/>
            <a:chExt cx="1067482" cy="369332"/>
          </a:xfrm>
        </p:grpSpPr>
        <p:sp>
          <p:nvSpPr>
            <p:cNvPr id="23" name="Pentagon 22">
              <a:extLst>
                <a:ext uri="{FF2B5EF4-FFF2-40B4-BE49-F238E27FC236}">
                  <a16:creationId xmlns:a16="http://schemas.microsoft.com/office/drawing/2014/main" id="{F4BA7C1F-D317-B42E-F624-F4014AFB773C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E68394-EC39-6223-9A29-7B4D0E37F20B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rejected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4AEBA3B-1C07-B1E7-BB54-C776C4349B19}"/>
              </a:ext>
            </a:extLst>
          </p:cNvPr>
          <p:cNvSpPr/>
          <p:nvPr/>
        </p:nvSpPr>
        <p:spPr>
          <a:xfrm>
            <a:off x="7271186" y="1521237"/>
            <a:ext cx="1611914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17A2FC7-F060-FFB6-48FC-B49669708F9B}"/>
              </a:ext>
            </a:extLst>
          </p:cNvPr>
          <p:cNvSpPr/>
          <p:nvPr/>
        </p:nvSpPr>
        <p:spPr>
          <a:xfrm>
            <a:off x="0" y="2951958"/>
            <a:ext cx="1325880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reward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79BAD40-B53E-1B70-CA16-6F8CC15BE7A3}"/>
              </a:ext>
            </a:extLst>
          </p:cNvPr>
          <p:cNvSpPr/>
          <p:nvPr/>
        </p:nvSpPr>
        <p:spPr>
          <a:xfrm>
            <a:off x="5849237" y="2963421"/>
            <a:ext cx="1226819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V(ABC) – V(B)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A3D285E-1208-9314-A362-72DCDC773FA0}"/>
              </a:ext>
            </a:extLst>
          </p:cNvPr>
          <p:cNvSpPr/>
          <p:nvPr/>
        </p:nvSpPr>
        <p:spPr>
          <a:xfrm>
            <a:off x="10172699" y="2951958"/>
            <a:ext cx="1223032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V(A,B) + V(ABC)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C1D728F-CE11-125A-32A2-3A1F5F5367CC}"/>
              </a:ext>
            </a:extLst>
          </p:cNvPr>
          <p:cNvSpPr/>
          <p:nvPr/>
        </p:nvSpPr>
        <p:spPr>
          <a:xfrm>
            <a:off x="-44694" y="2192432"/>
            <a:ext cx="1325880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0B49DAB-3578-DFEC-A8E6-367B5F24A17F}"/>
              </a:ext>
            </a:extLst>
          </p:cNvPr>
          <p:cNvSpPr/>
          <p:nvPr/>
        </p:nvSpPr>
        <p:spPr>
          <a:xfrm>
            <a:off x="1356361" y="2951959"/>
            <a:ext cx="1226819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V(A) – V(0)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A203FD1-B2C0-B516-8EDD-50F5D928044F}"/>
              </a:ext>
            </a:extLst>
          </p:cNvPr>
          <p:cNvSpPr/>
          <p:nvPr/>
        </p:nvSpPr>
        <p:spPr>
          <a:xfrm>
            <a:off x="5822543" y="2103120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8D6FED-A5C5-8545-24CE-42037359B38F}"/>
              </a:ext>
            </a:extLst>
          </p:cNvPr>
          <p:cNvSpPr/>
          <p:nvPr/>
        </p:nvSpPr>
        <p:spPr>
          <a:xfrm>
            <a:off x="7493009" y="2136454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866E7D-853F-6FDC-4355-D27B4E8D50E8}"/>
              </a:ext>
            </a:extLst>
          </p:cNvPr>
          <p:cNvSpPr/>
          <p:nvPr/>
        </p:nvSpPr>
        <p:spPr>
          <a:xfrm>
            <a:off x="10168911" y="2109772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4B703B-48ED-6144-2E5D-E01FFF1552DF}"/>
              </a:ext>
            </a:extLst>
          </p:cNvPr>
          <p:cNvSpPr/>
          <p:nvPr/>
        </p:nvSpPr>
        <p:spPr>
          <a:xfrm>
            <a:off x="5816478" y="1524992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EBB5DC-2E03-2EC5-BE0A-DD64408AE62B}"/>
              </a:ext>
            </a:extLst>
          </p:cNvPr>
          <p:cNvSpPr/>
          <p:nvPr/>
        </p:nvSpPr>
        <p:spPr>
          <a:xfrm>
            <a:off x="1290841" y="1492348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E10D125-FE60-69D6-641B-FF9C45513A03}"/>
              </a:ext>
            </a:extLst>
          </p:cNvPr>
          <p:cNvSpPr/>
          <p:nvPr/>
        </p:nvSpPr>
        <p:spPr>
          <a:xfrm>
            <a:off x="10103392" y="1524992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</p:spTree>
    <p:extLst>
      <p:ext uri="{BB962C8B-B14F-4D97-AF65-F5344CB8AC3E}">
        <p14:creationId xmlns:p14="http://schemas.microsoft.com/office/powerpoint/2010/main" val="19014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894936-6FFB-0B6D-8AFB-7559699DE718}"/>
              </a:ext>
            </a:extLst>
          </p:cNvPr>
          <p:cNvSpPr/>
          <p:nvPr/>
        </p:nvSpPr>
        <p:spPr>
          <a:xfrm>
            <a:off x="1356360" y="2103120"/>
            <a:ext cx="1226820" cy="6556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{C}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45BCFE-0629-AA87-8F59-1268B9170A86}"/>
              </a:ext>
            </a:extLst>
          </p:cNvPr>
          <p:cNvSpPr/>
          <p:nvPr/>
        </p:nvSpPr>
        <p:spPr>
          <a:xfrm>
            <a:off x="2962780" y="1521237"/>
            <a:ext cx="1611914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EFDFA6-7ACD-B49A-E357-0E1BEF8329C0}"/>
              </a:ext>
            </a:extLst>
          </p:cNvPr>
          <p:cNvSpPr/>
          <p:nvPr/>
        </p:nvSpPr>
        <p:spPr>
          <a:xfrm>
            <a:off x="3155327" y="2126286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061C7C6-6F86-BF3C-D467-DC21CA51BD6F}"/>
              </a:ext>
            </a:extLst>
          </p:cNvPr>
          <p:cNvSpPr/>
          <p:nvPr/>
        </p:nvSpPr>
        <p:spPr>
          <a:xfrm>
            <a:off x="2747630" y="2352792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8C845B5-5796-6678-BC89-1A21FFA4D6BD}"/>
              </a:ext>
            </a:extLst>
          </p:cNvPr>
          <p:cNvSpPr/>
          <p:nvPr/>
        </p:nvSpPr>
        <p:spPr>
          <a:xfrm>
            <a:off x="7124537" y="2352791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7DDB68-90A2-7851-948F-2083EFE7B875}"/>
              </a:ext>
            </a:extLst>
          </p:cNvPr>
          <p:cNvGrpSpPr/>
          <p:nvPr/>
        </p:nvGrpSpPr>
        <p:grpSpPr>
          <a:xfrm>
            <a:off x="4568604" y="2268590"/>
            <a:ext cx="1067482" cy="369332"/>
            <a:chOff x="4747171" y="2389454"/>
            <a:chExt cx="1067482" cy="369332"/>
          </a:xfrm>
        </p:grpSpPr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D52D638B-D318-1A5E-3558-33C675DD3EE7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522AE0-FF3A-1D81-8EB3-B84D8B2DC8F9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accepted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09D4A1-47E9-9FAD-0C51-C09FE72BF352}"/>
              </a:ext>
            </a:extLst>
          </p:cNvPr>
          <p:cNvGrpSpPr/>
          <p:nvPr/>
        </p:nvGrpSpPr>
        <p:grpSpPr>
          <a:xfrm>
            <a:off x="8910629" y="2268590"/>
            <a:ext cx="1067482" cy="369332"/>
            <a:chOff x="4747171" y="2389454"/>
            <a:chExt cx="1067482" cy="369332"/>
          </a:xfrm>
        </p:grpSpPr>
        <p:sp>
          <p:nvSpPr>
            <p:cNvPr id="23" name="Pentagon 22">
              <a:extLst>
                <a:ext uri="{FF2B5EF4-FFF2-40B4-BE49-F238E27FC236}">
                  <a16:creationId xmlns:a16="http://schemas.microsoft.com/office/drawing/2014/main" id="{F4BA7C1F-D317-B42E-F624-F4014AFB773C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E68394-EC39-6223-9A29-7B4D0E37F20B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rejected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4AEBA3B-1C07-B1E7-BB54-C776C4349B19}"/>
              </a:ext>
            </a:extLst>
          </p:cNvPr>
          <p:cNvSpPr/>
          <p:nvPr/>
        </p:nvSpPr>
        <p:spPr>
          <a:xfrm>
            <a:off x="7271186" y="1521237"/>
            <a:ext cx="1611914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17A2FC7-F060-FFB6-48FC-B49669708F9B}"/>
              </a:ext>
            </a:extLst>
          </p:cNvPr>
          <p:cNvSpPr/>
          <p:nvPr/>
        </p:nvSpPr>
        <p:spPr>
          <a:xfrm>
            <a:off x="0" y="2951957"/>
            <a:ext cx="1325880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reward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79BAD40-B53E-1B70-CA16-6F8CC15BE7A3}"/>
              </a:ext>
            </a:extLst>
          </p:cNvPr>
          <p:cNvSpPr/>
          <p:nvPr/>
        </p:nvSpPr>
        <p:spPr>
          <a:xfrm>
            <a:off x="5849237" y="2963421"/>
            <a:ext cx="1226819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V(ABC) – V(C)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A3D285E-1208-9314-A362-72DCDC773FA0}"/>
              </a:ext>
            </a:extLst>
          </p:cNvPr>
          <p:cNvSpPr/>
          <p:nvPr/>
        </p:nvSpPr>
        <p:spPr>
          <a:xfrm>
            <a:off x="10172699" y="2951958"/>
            <a:ext cx="1223032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V(A,B) + V(ABC)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C1D728F-CE11-125A-32A2-3A1F5F5367CC}"/>
              </a:ext>
            </a:extLst>
          </p:cNvPr>
          <p:cNvSpPr/>
          <p:nvPr/>
        </p:nvSpPr>
        <p:spPr>
          <a:xfrm>
            <a:off x="-44694" y="2192432"/>
            <a:ext cx="1325880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0B49DAB-3578-DFEC-A8E6-367B5F24A17F}"/>
              </a:ext>
            </a:extLst>
          </p:cNvPr>
          <p:cNvSpPr/>
          <p:nvPr/>
        </p:nvSpPr>
        <p:spPr>
          <a:xfrm>
            <a:off x="1356361" y="2951959"/>
            <a:ext cx="1226819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V(A) – V(0)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A203FD1-B2C0-B516-8EDD-50F5D928044F}"/>
              </a:ext>
            </a:extLst>
          </p:cNvPr>
          <p:cNvSpPr/>
          <p:nvPr/>
        </p:nvSpPr>
        <p:spPr>
          <a:xfrm>
            <a:off x="5822543" y="2103120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8D6FED-A5C5-8545-24CE-42037359B38F}"/>
              </a:ext>
            </a:extLst>
          </p:cNvPr>
          <p:cNvSpPr/>
          <p:nvPr/>
        </p:nvSpPr>
        <p:spPr>
          <a:xfrm>
            <a:off x="7493009" y="2136454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{A,C}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866E7D-853F-6FDC-4355-D27B4E8D50E8}"/>
              </a:ext>
            </a:extLst>
          </p:cNvPr>
          <p:cNvSpPr/>
          <p:nvPr/>
        </p:nvSpPr>
        <p:spPr>
          <a:xfrm>
            <a:off x="10168911" y="2109772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4B703B-48ED-6144-2E5D-E01FFF1552DF}"/>
              </a:ext>
            </a:extLst>
          </p:cNvPr>
          <p:cNvSpPr/>
          <p:nvPr/>
        </p:nvSpPr>
        <p:spPr>
          <a:xfrm>
            <a:off x="5816478" y="1524992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EBB5DC-2E03-2EC5-BE0A-DD64408AE62B}"/>
              </a:ext>
            </a:extLst>
          </p:cNvPr>
          <p:cNvSpPr/>
          <p:nvPr/>
        </p:nvSpPr>
        <p:spPr>
          <a:xfrm>
            <a:off x="1290841" y="1492348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E10D125-FE60-69D6-641B-FF9C45513A03}"/>
              </a:ext>
            </a:extLst>
          </p:cNvPr>
          <p:cNvSpPr/>
          <p:nvPr/>
        </p:nvSpPr>
        <p:spPr>
          <a:xfrm>
            <a:off x="10103392" y="1524992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</p:spTree>
    <p:extLst>
      <p:ext uri="{BB962C8B-B14F-4D97-AF65-F5344CB8AC3E}">
        <p14:creationId xmlns:p14="http://schemas.microsoft.com/office/powerpoint/2010/main" val="344602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1BC605-D8DE-00E5-960D-1B94BE61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96" y="2606909"/>
            <a:ext cx="2005404" cy="2733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6D7E81-598F-7084-B7C3-D4BCA3F0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40" y="2683062"/>
            <a:ext cx="935554" cy="872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2D57B-5B27-61CD-2CD5-4D997DBA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465" y="3016203"/>
            <a:ext cx="935554" cy="872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3A57C-A2AD-8053-53D8-3BC8AF39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11" y="3841797"/>
            <a:ext cx="935554" cy="872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2EC0C5-F01A-DF46-FD96-5506C0BF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239" y="742950"/>
            <a:ext cx="976449" cy="916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D653D8-F60C-B022-2C16-F2D9DA889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175" y="1201014"/>
            <a:ext cx="976449" cy="9161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19969D-50E7-D76D-E6B9-A186A851B797}"/>
              </a:ext>
            </a:extLst>
          </p:cNvPr>
          <p:cNvSpPr txBox="1"/>
          <p:nvPr/>
        </p:nvSpPr>
        <p:spPr>
          <a:xfrm>
            <a:off x="4789096" y="5468719"/>
            <a:ext cx="200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 with multiple antennas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FB4E10-A88F-ACE8-FA3C-84B37DF202B8}"/>
              </a:ext>
            </a:extLst>
          </p:cNvPr>
          <p:cNvSpPr/>
          <p:nvPr/>
        </p:nvSpPr>
        <p:spPr>
          <a:xfrm>
            <a:off x="1308100" y="2895600"/>
            <a:ext cx="2032000" cy="1943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970630-C87B-1018-ACCA-7AB9354E31D9}"/>
              </a:ext>
            </a:extLst>
          </p:cNvPr>
          <p:cNvSpPr/>
          <p:nvPr/>
        </p:nvSpPr>
        <p:spPr>
          <a:xfrm>
            <a:off x="4616920" y="301859"/>
            <a:ext cx="2781302" cy="229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3F7584-15B1-AC5A-18F6-C22D0F7C004A}"/>
              </a:ext>
            </a:extLst>
          </p:cNvPr>
          <p:cNvSpPr/>
          <p:nvPr/>
        </p:nvSpPr>
        <p:spPr>
          <a:xfrm>
            <a:off x="7673193" y="2321043"/>
            <a:ext cx="2970604" cy="2543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38AF2C34-651F-3EB4-5F48-8D08EAFA4A22}"/>
              </a:ext>
            </a:extLst>
          </p:cNvPr>
          <p:cNvSpPr/>
          <p:nvPr/>
        </p:nvSpPr>
        <p:spPr>
          <a:xfrm rot="19379294">
            <a:off x="3236390" y="3530646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51F6E549-E8DC-3037-A306-8FB8C2C9976B}"/>
              </a:ext>
            </a:extLst>
          </p:cNvPr>
          <p:cNvSpPr/>
          <p:nvPr/>
        </p:nvSpPr>
        <p:spPr>
          <a:xfrm rot="3194205">
            <a:off x="5398132" y="1908048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A8327266-8D80-EA54-1923-64095B382EB5}"/>
              </a:ext>
            </a:extLst>
          </p:cNvPr>
          <p:cNvSpPr/>
          <p:nvPr/>
        </p:nvSpPr>
        <p:spPr>
          <a:xfrm rot="8587853">
            <a:off x="6735815" y="3244850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72CBD-398E-435A-7F56-507C3E1D1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967" y="3323864"/>
            <a:ext cx="1104070" cy="10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1BC605-D8DE-00E5-960D-1B94BE61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96" y="2606909"/>
            <a:ext cx="2005404" cy="2733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6D7E81-598F-7084-B7C3-D4BCA3F0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40" y="2683062"/>
            <a:ext cx="935554" cy="872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2D57B-5B27-61CD-2CD5-4D997DBA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465" y="3016203"/>
            <a:ext cx="935554" cy="872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3A57C-A2AD-8053-53D8-3BC8AF39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11" y="3841797"/>
            <a:ext cx="935554" cy="872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2EC0C5-F01A-DF46-FD96-5506C0BF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239" y="742950"/>
            <a:ext cx="976449" cy="916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D653D8-F60C-B022-2C16-F2D9DA889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175" y="1201014"/>
            <a:ext cx="976449" cy="9161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19969D-50E7-D76D-E6B9-A186A851B797}"/>
              </a:ext>
            </a:extLst>
          </p:cNvPr>
          <p:cNvSpPr txBox="1"/>
          <p:nvPr/>
        </p:nvSpPr>
        <p:spPr>
          <a:xfrm>
            <a:off x="4789096" y="5468719"/>
            <a:ext cx="200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 with multiple antennas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FB4E10-A88F-ACE8-FA3C-84B37DF202B8}"/>
              </a:ext>
            </a:extLst>
          </p:cNvPr>
          <p:cNvSpPr/>
          <p:nvPr/>
        </p:nvSpPr>
        <p:spPr>
          <a:xfrm>
            <a:off x="1308100" y="2895600"/>
            <a:ext cx="2032000" cy="1943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970630-C87B-1018-ACCA-7AB9354E31D9}"/>
              </a:ext>
            </a:extLst>
          </p:cNvPr>
          <p:cNvSpPr/>
          <p:nvPr/>
        </p:nvSpPr>
        <p:spPr>
          <a:xfrm>
            <a:off x="4616920" y="301859"/>
            <a:ext cx="2781302" cy="229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3F7584-15B1-AC5A-18F6-C22D0F7C004A}"/>
              </a:ext>
            </a:extLst>
          </p:cNvPr>
          <p:cNvSpPr/>
          <p:nvPr/>
        </p:nvSpPr>
        <p:spPr>
          <a:xfrm>
            <a:off x="7673193" y="2321043"/>
            <a:ext cx="2970604" cy="2543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38AF2C34-651F-3EB4-5F48-8D08EAFA4A22}"/>
              </a:ext>
            </a:extLst>
          </p:cNvPr>
          <p:cNvSpPr/>
          <p:nvPr/>
        </p:nvSpPr>
        <p:spPr>
          <a:xfrm rot="19379294">
            <a:off x="3236390" y="3530646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51F6E549-E8DC-3037-A306-8FB8C2C9976B}"/>
              </a:ext>
            </a:extLst>
          </p:cNvPr>
          <p:cNvSpPr/>
          <p:nvPr/>
        </p:nvSpPr>
        <p:spPr>
          <a:xfrm rot="3194205">
            <a:off x="5398132" y="1908048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A8327266-8D80-EA54-1923-64095B382EB5}"/>
              </a:ext>
            </a:extLst>
          </p:cNvPr>
          <p:cNvSpPr/>
          <p:nvPr/>
        </p:nvSpPr>
        <p:spPr>
          <a:xfrm rot="8587853">
            <a:off x="6735815" y="3244850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F7E39-387E-605C-C387-99653C51C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967" y="3323864"/>
            <a:ext cx="1104070" cy="10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7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1BC605-D8DE-00E5-960D-1B94BE61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96" y="2606909"/>
            <a:ext cx="2005404" cy="2733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6D7E81-598F-7084-B7C3-D4BCA3F0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40" y="2683062"/>
            <a:ext cx="935554" cy="872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2D57B-5B27-61CD-2CD5-4D997DBA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465" y="3016203"/>
            <a:ext cx="935554" cy="872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2EC0C5-F01A-DF46-FD96-5506C0BF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346" y="660956"/>
            <a:ext cx="976449" cy="9161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19969D-50E7-D76D-E6B9-A186A851B797}"/>
              </a:ext>
            </a:extLst>
          </p:cNvPr>
          <p:cNvSpPr txBox="1"/>
          <p:nvPr/>
        </p:nvSpPr>
        <p:spPr>
          <a:xfrm>
            <a:off x="4793779" y="5590765"/>
            <a:ext cx="200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 with multiple antennas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FB4E10-A88F-ACE8-FA3C-84B37DF202B8}"/>
              </a:ext>
            </a:extLst>
          </p:cNvPr>
          <p:cNvSpPr/>
          <p:nvPr/>
        </p:nvSpPr>
        <p:spPr>
          <a:xfrm>
            <a:off x="1308099" y="2895600"/>
            <a:ext cx="2272103" cy="2146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970630-C87B-1018-ACCA-7AB9354E31D9}"/>
              </a:ext>
            </a:extLst>
          </p:cNvPr>
          <p:cNvSpPr/>
          <p:nvPr/>
        </p:nvSpPr>
        <p:spPr>
          <a:xfrm>
            <a:off x="4616920" y="301859"/>
            <a:ext cx="2781302" cy="229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3F7584-15B1-AC5A-18F6-C22D0F7C004A}"/>
              </a:ext>
            </a:extLst>
          </p:cNvPr>
          <p:cNvSpPr/>
          <p:nvPr/>
        </p:nvSpPr>
        <p:spPr>
          <a:xfrm>
            <a:off x="7673193" y="2321043"/>
            <a:ext cx="2970604" cy="2543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38AF2C34-651F-3EB4-5F48-8D08EAFA4A22}"/>
              </a:ext>
            </a:extLst>
          </p:cNvPr>
          <p:cNvSpPr/>
          <p:nvPr/>
        </p:nvSpPr>
        <p:spPr>
          <a:xfrm rot="19379294">
            <a:off x="3236390" y="3530646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51F6E549-E8DC-3037-A306-8FB8C2C9976B}"/>
              </a:ext>
            </a:extLst>
          </p:cNvPr>
          <p:cNvSpPr/>
          <p:nvPr/>
        </p:nvSpPr>
        <p:spPr>
          <a:xfrm rot="3194205">
            <a:off x="5398132" y="1908048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A8327266-8D80-EA54-1923-64095B382EB5}"/>
              </a:ext>
            </a:extLst>
          </p:cNvPr>
          <p:cNvSpPr/>
          <p:nvPr/>
        </p:nvSpPr>
        <p:spPr>
          <a:xfrm rot="8587853">
            <a:off x="6735815" y="3244850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5F79D-B5DB-95BE-B081-09BD2C3D3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595" y="4984991"/>
            <a:ext cx="1001679" cy="93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DCE5E7-AFF2-71FD-A009-07DA4D016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100" y="3429000"/>
            <a:ext cx="907111" cy="851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55807A-BD36-131F-35E4-0BCDA0841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742" y="3708396"/>
            <a:ext cx="1001679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9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234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Cipolina Kun</dc:creator>
  <cp:lastModifiedBy>Lucia Cipolina Kun</cp:lastModifiedBy>
  <cp:revision>13</cp:revision>
  <dcterms:created xsi:type="dcterms:W3CDTF">2023-09-08T11:00:04Z</dcterms:created>
  <dcterms:modified xsi:type="dcterms:W3CDTF">2023-11-20T21:12:01Z</dcterms:modified>
</cp:coreProperties>
</file>