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10"/>
  </p:notesMasterIdLst>
  <p:sldIdLst>
    <p:sldId id="256" r:id="rId2"/>
    <p:sldId id="260" r:id="rId3"/>
    <p:sldId id="261" r:id="rId4"/>
    <p:sldId id="257" r:id="rId5"/>
    <p:sldId id="263" r:id="rId6"/>
    <p:sldId id="264" r:id="rId7"/>
    <p:sldId id="25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CFCFC"/>
    <a:srgbClr val="84CED9"/>
    <a:srgbClr val="CF1B40"/>
    <a:srgbClr val="93C856"/>
    <a:srgbClr val="7EC01E"/>
    <a:srgbClr val="C33C7C"/>
    <a:srgbClr val="FFBC54"/>
    <a:srgbClr val="F56B3D"/>
    <a:srgbClr val="966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50" autoAdjust="0"/>
    <p:restoredTop sz="86409" autoAdjust="0"/>
  </p:normalViewPr>
  <p:slideViewPr>
    <p:cSldViewPr snapToGrid="0">
      <p:cViewPr varScale="1">
        <p:scale>
          <a:sx n="63" d="100"/>
          <a:sy n="63" d="100"/>
        </p:scale>
        <p:origin x="62" y="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3A1BB-B408-45B0-914B-1740088D46A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CA44069-2BAD-4BED-A983-61694B7FB25E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Wireframe ou prototypeur</a:t>
          </a:r>
        </a:p>
      </dgm:t>
    </dgm:pt>
    <dgm:pt modelId="{AB7CFC1E-8E64-42F6-BAB8-6D8A2C067F87}" type="parTrans" cxnId="{980776E9-313E-42A2-A22E-2FB2AAE4723C}">
      <dgm:prSet/>
      <dgm:spPr/>
      <dgm:t>
        <a:bodyPr/>
        <a:lstStyle/>
        <a:p>
          <a:endParaRPr lang="fr-FR"/>
        </a:p>
      </dgm:t>
    </dgm:pt>
    <dgm:pt modelId="{A8561CE5-BA06-48DA-8176-22D99F53D1FD}" type="sibTrans" cxnId="{980776E9-313E-42A2-A22E-2FB2AAE4723C}">
      <dgm:prSet/>
      <dgm:spPr/>
      <dgm:t>
        <a:bodyPr/>
        <a:lstStyle/>
        <a:p>
          <a:endParaRPr lang="fr-FR"/>
        </a:p>
      </dgm:t>
    </dgm:pt>
    <dgm:pt modelId="{3D1ED0D1-E956-4DFA-92CD-21728CE74C02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/>
            <a:t>Designer graphique ou Web designer</a:t>
          </a:r>
        </a:p>
      </dgm:t>
    </dgm:pt>
    <dgm:pt modelId="{2EED0E14-9338-4897-AACA-5C08449CCB1D}" type="parTrans" cxnId="{9CE0210E-3A80-4851-ABAB-17367FD5FA7D}">
      <dgm:prSet/>
      <dgm:spPr/>
      <dgm:t>
        <a:bodyPr/>
        <a:lstStyle/>
        <a:p>
          <a:endParaRPr lang="fr-FR"/>
        </a:p>
      </dgm:t>
    </dgm:pt>
    <dgm:pt modelId="{DFE7F334-6D46-418A-BA4A-B924119A01D4}" type="sibTrans" cxnId="{9CE0210E-3A80-4851-ABAB-17367FD5FA7D}">
      <dgm:prSet/>
      <dgm:spPr/>
      <dgm:t>
        <a:bodyPr/>
        <a:lstStyle/>
        <a:p>
          <a:endParaRPr lang="fr-FR"/>
        </a:p>
      </dgm:t>
    </dgm:pt>
    <dgm:pt modelId="{0E6F5E82-638C-441A-A1A7-D62BF5E7B582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Intégrateur web</a:t>
          </a:r>
        </a:p>
      </dgm:t>
    </dgm:pt>
    <dgm:pt modelId="{0719EC7D-AEFD-4C1C-B531-20C1D82B63C9}" type="parTrans" cxnId="{65210C74-8A48-4D8D-B34C-2130627F440E}">
      <dgm:prSet/>
      <dgm:spPr/>
      <dgm:t>
        <a:bodyPr/>
        <a:lstStyle/>
        <a:p>
          <a:endParaRPr lang="fr-FR"/>
        </a:p>
      </dgm:t>
    </dgm:pt>
    <dgm:pt modelId="{FB31562D-B838-438C-B60D-1177D540406B}" type="sibTrans" cxnId="{65210C74-8A48-4D8D-B34C-2130627F440E}">
      <dgm:prSet/>
      <dgm:spPr/>
      <dgm:t>
        <a:bodyPr/>
        <a:lstStyle/>
        <a:p>
          <a:endParaRPr lang="fr-FR"/>
        </a:p>
      </dgm:t>
    </dgm:pt>
    <dgm:pt modelId="{C7924354-B06D-4DDE-B314-7F606551D6BF}" type="pres">
      <dgm:prSet presAssocID="{DBD3A1BB-B408-45B0-914B-1740088D46A6}" presName="CompostProcess" presStyleCnt="0">
        <dgm:presLayoutVars>
          <dgm:dir/>
          <dgm:resizeHandles val="exact"/>
        </dgm:presLayoutVars>
      </dgm:prSet>
      <dgm:spPr/>
    </dgm:pt>
    <dgm:pt modelId="{2D70FB1C-D494-496A-BA29-3B32FED7FE7E}" type="pres">
      <dgm:prSet presAssocID="{DBD3A1BB-B408-45B0-914B-1740088D46A6}" presName="arrow" presStyleLbl="bgShp" presStyleIdx="0" presStyleCnt="1"/>
      <dgm:spPr>
        <a:solidFill>
          <a:schemeClr val="bg1">
            <a:lumMod val="85000"/>
          </a:schemeClr>
        </a:solidFill>
      </dgm:spPr>
    </dgm:pt>
    <dgm:pt modelId="{BCD7ABA6-140B-429E-8830-B82F50223F19}" type="pres">
      <dgm:prSet presAssocID="{DBD3A1BB-B408-45B0-914B-1740088D46A6}" presName="linearProcess" presStyleCnt="0"/>
      <dgm:spPr/>
    </dgm:pt>
    <dgm:pt modelId="{4C9D4C27-AA26-4961-87AC-62B03F32DC8B}" type="pres">
      <dgm:prSet presAssocID="{DCA44069-2BAD-4BED-A983-61694B7FB25E}" presName="textNode" presStyleLbl="node1" presStyleIdx="0" presStyleCnt="3">
        <dgm:presLayoutVars>
          <dgm:bulletEnabled val="1"/>
        </dgm:presLayoutVars>
      </dgm:prSet>
      <dgm:spPr/>
    </dgm:pt>
    <dgm:pt modelId="{ACBBD441-AFC7-4CE0-84EE-200975FB8D15}" type="pres">
      <dgm:prSet presAssocID="{A8561CE5-BA06-48DA-8176-22D99F53D1FD}" presName="sibTrans" presStyleCnt="0"/>
      <dgm:spPr/>
    </dgm:pt>
    <dgm:pt modelId="{33E361EA-44D8-4760-848F-21FF84E0D3CC}" type="pres">
      <dgm:prSet presAssocID="{3D1ED0D1-E956-4DFA-92CD-21728CE74C02}" presName="textNode" presStyleLbl="node1" presStyleIdx="1" presStyleCnt="3">
        <dgm:presLayoutVars>
          <dgm:bulletEnabled val="1"/>
        </dgm:presLayoutVars>
      </dgm:prSet>
      <dgm:spPr/>
    </dgm:pt>
    <dgm:pt modelId="{6E73C62C-3956-4EB2-8ABF-F4F1B5C0AF88}" type="pres">
      <dgm:prSet presAssocID="{DFE7F334-6D46-418A-BA4A-B924119A01D4}" presName="sibTrans" presStyleCnt="0"/>
      <dgm:spPr/>
    </dgm:pt>
    <dgm:pt modelId="{2EC9E80B-0382-4A21-AE83-9987415E445B}" type="pres">
      <dgm:prSet presAssocID="{0E6F5E82-638C-441A-A1A7-D62BF5E7B58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71E7608-E351-40AE-80F1-FC77A208BDEF}" type="presOf" srcId="{DCA44069-2BAD-4BED-A983-61694B7FB25E}" destId="{4C9D4C27-AA26-4961-87AC-62B03F32DC8B}" srcOrd="0" destOrd="0" presId="urn:microsoft.com/office/officeart/2005/8/layout/hProcess9"/>
    <dgm:cxn modelId="{9CE0210E-3A80-4851-ABAB-17367FD5FA7D}" srcId="{DBD3A1BB-B408-45B0-914B-1740088D46A6}" destId="{3D1ED0D1-E956-4DFA-92CD-21728CE74C02}" srcOrd="1" destOrd="0" parTransId="{2EED0E14-9338-4897-AACA-5C08449CCB1D}" sibTransId="{DFE7F334-6D46-418A-BA4A-B924119A01D4}"/>
    <dgm:cxn modelId="{0962E048-B692-4E68-AF37-6FAEF3C6F5C3}" type="presOf" srcId="{3D1ED0D1-E956-4DFA-92CD-21728CE74C02}" destId="{33E361EA-44D8-4760-848F-21FF84E0D3CC}" srcOrd="0" destOrd="0" presId="urn:microsoft.com/office/officeart/2005/8/layout/hProcess9"/>
    <dgm:cxn modelId="{F4B9CC6E-3CF1-4FEB-91F5-B6FFFC864F2A}" type="presOf" srcId="{0E6F5E82-638C-441A-A1A7-D62BF5E7B582}" destId="{2EC9E80B-0382-4A21-AE83-9987415E445B}" srcOrd="0" destOrd="0" presId="urn:microsoft.com/office/officeart/2005/8/layout/hProcess9"/>
    <dgm:cxn modelId="{65210C74-8A48-4D8D-B34C-2130627F440E}" srcId="{DBD3A1BB-B408-45B0-914B-1740088D46A6}" destId="{0E6F5E82-638C-441A-A1A7-D62BF5E7B582}" srcOrd="2" destOrd="0" parTransId="{0719EC7D-AEFD-4C1C-B531-20C1D82B63C9}" sibTransId="{FB31562D-B838-438C-B60D-1177D540406B}"/>
    <dgm:cxn modelId="{0766478E-4D8E-4C92-AE96-62E5420B67A1}" type="presOf" srcId="{DBD3A1BB-B408-45B0-914B-1740088D46A6}" destId="{C7924354-B06D-4DDE-B314-7F606551D6BF}" srcOrd="0" destOrd="0" presId="urn:microsoft.com/office/officeart/2005/8/layout/hProcess9"/>
    <dgm:cxn modelId="{980776E9-313E-42A2-A22E-2FB2AAE4723C}" srcId="{DBD3A1BB-B408-45B0-914B-1740088D46A6}" destId="{DCA44069-2BAD-4BED-A983-61694B7FB25E}" srcOrd="0" destOrd="0" parTransId="{AB7CFC1E-8E64-42F6-BAB8-6D8A2C067F87}" sibTransId="{A8561CE5-BA06-48DA-8176-22D99F53D1FD}"/>
    <dgm:cxn modelId="{47350569-A290-4A7A-BEFE-692808B2A59F}" type="presParOf" srcId="{C7924354-B06D-4DDE-B314-7F606551D6BF}" destId="{2D70FB1C-D494-496A-BA29-3B32FED7FE7E}" srcOrd="0" destOrd="0" presId="urn:microsoft.com/office/officeart/2005/8/layout/hProcess9"/>
    <dgm:cxn modelId="{D38560DB-FD39-4474-9DB9-BDBE6FDD214C}" type="presParOf" srcId="{C7924354-B06D-4DDE-B314-7F606551D6BF}" destId="{BCD7ABA6-140B-429E-8830-B82F50223F19}" srcOrd="1" destOrd="0" presId="urn:microsoft.com/office/officeart/2005/8/layout/hProcess9"/>
    <dgm:cxn modelId="{9F6179F8-96CF-475B-AB58-613C3E004ACB}" type="presParOf" srcId="{BCD7ABA6-140B-429E-8830-B82F50223F19}" destId="{4C9D4C27-AA26-4961-87AC-62B03F32DC8B}" srcOrd="0" destOrd="0" presId="urn:microsoft.com/office/officeart/2005/8/layout/hProcess9"/>
    <dgm:cxn modelId="{855603B7-A591-47CC-8783-918D411E3DCE}" type="presParOf" srcId="{BCD7ABA6-140B-429E-8830-B82F50223F19}" destId="{ACBBD441-AFC7-4CE0-84EE-200975FB8D15}" srcOrd="1" destOrd="0" presId="urn:microsoft.com/office/officeart/2005/8/layout/hProcess9"/>
    <dgm:cxn modelId="{57338F63-D92D-4AF4-9AB9-246A910DA454}" type="presParOf" srcId="{BCD7ABA6-140B-429E-8830-B82F50223F19}" destId="{33E361EA-44D8-4760-848F-21FF84E0D3CC}" srcOrd="2" destOrd="0" presId="urn:microsoft.com/office/officeart/2005/8/layout/hProcess9"/>
    <dgm:cxn modelId="{3D8E66CB-519F-4CAC-BC99-A23813D6600B}" type="presParOf" srcId="{BCD7ABA6-140B-429E-8830-B82F50223F19}" destId="{6E73C62C-3956-4EB2-8ABF-F4F1B5C0AF88}" srcOrd="3" destOrd="0" presId="urn:microsoft.com/office/officeart/2005/8/layout/hProcess9"/>
    <dgm:cxn modelId="{8C81D66D-7B2C-4C08-9394-DD40BAD761B5}" type="presParOf" srcId="{BCD7ABA6-140B-429E-8830-B82F50223F19}" destId="{2EC9E80B-0382-4A21-AE83-9987415E445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584CE-7D1F-4BB4-A4BC-3E4915E966A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D04D88-CD6F-4128-BB15-F9D18AAE5FF5}">
      <dgm:prSet phldrT="[Texte]"/>
      <dgm:spPr>
        <a:solidFill>
          <a:srgbClr val="F56B3D"/>
        </a:solidFill>
        <a:ln>
          <a:solidFill>
            <a:srgbClr val="F56B3D"/>
          </a:solidFill>
        </a:ln>
      </dgm:spPr>
      <dgm:t>
        <a:bodyPr/>
        <a:lstStyle/>
        <a:p>
          <a:r>
            <a:rPr lang="fr-FR" dirty="0"/>
            <a:t>Intégrer</a:t>
          </a:r>
        </a:p>
      </dgm:t>
    </dgm:pt>
    <dgm:pt modelId="{8DB04F04-F80E-4DDC-9741-98DAF7E1A939}" type="parTrans" cxnId="{638BFB64-4138-4766-98E0-BEE294C4CF3E}">
      <dgm:prSet/>
      <dgm:spPr/>
      <dgm:t>
        <a:bodyPr/>
        <a:lstStyle/>
        <a:p>
          <a:endParaRPr lang="fr-FR"/>
        </a:p>
      </dgm:t>
    </dgm:pt>
    <dgm:pt modelId="{24900D06-E9D0-470C-9D0D-B82C43F42DCD}" type="sibTrans" cxnId="{638BFB64-4138-4766-98E0-BEE294C4CF3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CAABB083-A237-4530-818D-430F74D148D6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Traduire</a:t>
          </a:r>
        </a:p>
      </dgm:t>
    </dgm:pt>
    <dgm:pt modelId="{BF0DB4AB-0098-48E3-ADD5-893A4A866712}" type="parTrans" cxnId="{F3D6BE96-7FD8-44E5-AD21-2143871EB7B9}">
      <dgm:prSet/>
      <dgm:spPr/>
      <dgm:t>
        <a:bodyPr/>
        <a:lstStyle/>
        <a:p>
          <a:endParaRPr lang="fr-FR"/>
        </a:p>
      </dgm:t>
    </dgm:pt>
    <dgm:pt modelId="{9C63EE67-1358-45CA-921A-96B46B590E9D}" type="sibTrans" cxnId="{F3D6BE96-7FD8-44E5-AD21-2143871EB7B9}">
      <dgm:prSet/>
      <dgm:spPr/>
      <dgm:t>
        <a:bodyPr/>
        <a:lstStyle/>
        <a:p>
          <a:endParaRPr lang="fr-FR"/>
        </a:p>
      </dgm:t>
    </dgm:pt>
    <dgm:pt modelId="{8DEAEB3E-10D0-4799-BBEC-E60748A0AB2E}">
      <dgm:prSet phldrT="[Texte]"/>
      <dgm:spPr>
        <a:solidFill>
          <a:srgbClr val="93C856"/>
        </a:solidFill>
      </dgm:spPr>
      <dgm:t>
        <a:bodyPr/>
        <a:lstStyle/>
        <a:p>
          <a:r>
            <a:rPr lang="fr-FR" dirty="0"/>
            <a:t>Respect</a:t>
          </a:r>
        </a:p>
      </dgm:t>
    </dgm:pt>
    <dgm:pt modelId="{DD9AE7D3-6C3D-4B2E-BF0B-8E2898943486}" type="parTrans" cxnId="{DBB5ECCB-025C-45DE-B3C6-302FFEF06971}">
      <dgm:prSet/>
      <dgm:spPr/>
      <dgm:t>
        <a:bodyPr/>
        <a:lstStyle/>
        <a:p>
          <a:endParaRPr lang="fr-FR"/>
        </a:p>
      </dgm:t>
    </dgm:pt>
    <dgm:pt modelId="{9699B1A3-AD6D-4B89-B357-093D42F745CA}" type="sibTrans" cxnId="{DBB5ECCB-025C-45DE-B3C6-302FFEF06971}">
      <dgm:prSet/>
      <dgm:spPr/>
      <dgm:t>
        <a:bodyPr/>
        <a:lstStyle/>
        <a:p>
          <a:endParaRPr lang="fr-FR"/>
        </a:p>
      </dgm:t>
    </dgm:pt>
    <dgm:pt modelId="{2BDB8387-3C6D-434C-A9D3-F7165A9353B9}">
      <dgm:prSet phldrT="[Texte]"/>
      <dgm:spPr>
        <a:solidFill>
          <a:srgbClr val="C33C7C"/>
        </a:solidFill>
      </dgm:spPr>
      <dgm:t>
        <a:bodyPr/>
        <a:lstStyle/>
        <a:p>
          <a:r>
            <a:rPr lang="fr-FR" dirty="0"/>
            <a:t>Langages</a:t>
          </a:r>
        </a:p>
      </dgm:t>
    </dgm:pt>
    <dgm:pt modelId="{8F473810-7402-4077-B79A-05E053D4A175}" type="parTrans" cxnId="{E8655FDC-FF95-4485-9D7D-F9F368DBA304}">
      <dgm:prSet/>
      <dgm:spPr/>
      <dgm:t>
        <a:bodyPr/>
        <a:lstStyle/>
        <a:p>
          <a:endParaRPr lang="fr-FR"/>
        </a:p>
      </dgm:t>
    </dgm:pt>
    <dgm:pt modelId="{888C1EA6-EEFC-48BA-94BC-438C3A16061A}" type="sibTrans" cxnId="{E8655FDC-FF95-4485-9D7D-F9F368DBA304}">
      <dgm:prSet/>
      <dgm:spPr/>
      <dgm:t>
        <a:bodyPr/>
        <a:lstStyle/>
        <a:p>
          <a:endParaRPr lang="fr-FR"/>
        </a:p>
      </dgm:t>
    </dgm:pt>
    <dgm:pt modelId="{D784D4DE-25CF-4E21-AED7-63B4C07060B3}">
      <dgm:prSet phldrT="[Texte]"/>
      <dgm:spPr>
        <a:solidFill>
          <a:srgbClr val="CF1B40"/>
        </a:solidFill>
      </dgm:spPr>
      <dgm:t>
        <a:bodyPr/>
        <a:lstStyle/>
        <a:p>
          <a:r>
            <a:rPr lang="fr-FR" dirty="0"/>
            <a:t>Plate-forme et navigateur</a:t>
          </a:r>
        </a:p>
      </dgm:t>
    </dgm:pt>
    <dgm:pt modelId="{12B8DF0D-427C-4B8B-9B24-B96CC4B11516}" type="parTrans" cxnId="{B0BEADC0-74D3-4027-B27C-FB5D4808FEA6}">
      <dgm:prSet/>
      <dgm:spPr/>
      <dgm:t>
        <a:bodyPr/>
        <a:lstStyle/>
        <a:p>
          <a:endParaRPr lang="fr-FR"/>
        </a:p>
      </dgm:t>
    </dgm:pt>
    <dgm:pt modelId="{320F1487-9274-479B-B072-2210B95A889F}" type="sibTrans" cxnId="{B0BEADC0-74D3-4027-B27C-FB5D4808FEA6}">
      <dgm:prSet/>
      <dgm:spPr/>
      <dgm:t>
        <a:bodyPr/>
        <a:lstStyle/>
        <a:p>
          <a:endParaRPr lang="fr-FR"/>
        </a:p>
      </dgm:t>
    </dgm:pt>
    <dgm:pt modelId="{B6C3F87B-140C-4FE3-928D-CB8AFD568EC1}" type="pres">
      <dgm:prSet presAssocID="{98D584CE-7D1F-4BB4-A4BC-3E4915E966AF}" presName="Name0" presStyleCnt="0">
        <dgm:presLayoutVars>
          <dgm:dir/>
          <dgm:resizeHandles val="exact"/>
        </dgm:presLayoutVars>
      </dgm:prSet>
      <dgm:spPr/>
    </dgm:pt>
    <dgm:pt modelId="{FDCD10C0-FA73-410C-9F5C-A33A9DAFA75E}" type="pres">
      <dgm:prSet presAssocID="{98D584CE-7D1F-4BB4-A4BC-3E4915E966AF}" presName="cycle" presStyleCnt="0"/>
      <dgm:spPr/>
    </dgm:pt>
    <dgm:pt modelId="{6CBACEE4-DF77-4220-8EC5-0D16E2BC53AB}" type="pres">
      <dgm:prSet presAssocID="{F2D04D88-CD6F-4128-BB15-F9D18AAE5FF5}" presName="nodeFirstNode" presStyleLbl="node1" presStyleIdx="0" presStyleCnt="5">
        <dgm:presLayoutVars>
          <dgm:bulletEnabled val="1"/>
        </dgm:presLayoutVars>
      </dgm:prSet>
      <dgm:spPr/>
    </dgm:pt>
    <dgm:pt modelId="{8B440FA9-9EFD-40AC-8C71-F5239EECB974}" type="pres">
      <dgm:prSet presAssocID="{24900D06-E9D0-470C-9D0D-B82C43F42DCD}" presName="sibTransFirstNode" presStyleLbl="bgShp" presStyleIdx="0" presStyleCnt="1"/>
      <dgm:spPr/>
    </dgm:pt>
    <dgm:pt modelId="{615B6225-B3E8-415A-94FE-0E6A0D1E1A5D}" type="pres">
      <dgm:prSet presAssocID="{CAABB083-A237-4530-818D-430F74D148D6}" presName="nodeFollowingNodes" presStyleLbl="node1" presStyleIdx="1" presStyleCnt="5">
        <dgm:presLayoutVars>
          <dgm:bulletEnabled val="1"/>
        </dgm:presLayoutVars>
      </dgm:prSet>
      <dgm:spPr/>
    </dgm:pt>
    <dgm:pt modelId="{FF838B5D-96E3-41DA-A06D-1F734EEA1A4D}" type="pres">
      <dgm:prSet presAssocID="{8DEAEB3E-10D0-4799-BBEC-E60748A0AB2E}" presName="nodeFollowingNodes" presStyleLbl="node1" presStyleIdx="2" presStyleCnt="5" custRadScaleRad="103545" custRadScaleInc="-20690">
        <dgm:presLayoutVars>
          <dgm:bulletEnabled val="1"/>
        </dgm:presLayoutVars>
      </dgm:prSet>
      <dgm:spPr/>
    </dgm:pt>
    <dgm:pt modelId="{015CB950-C85C-41DD-A96A-1C87FBD8C6C2}" type="pres">
      <dgm:prSet presAssocID="{2BDB8387-3C6D-434C-A9D3-F7165A9353B9}" presName="nodeFollowingNodes" presStyleLbl="node1" presStyleIdx="3" presStyleCnt="5" custRadScaleRad="98781" custRadScaleInc="16523">
        <dgm:presLayoutVars>
          <dgm:bulletEnabled val="1"/>
        </dgm:presLayoutVars>
      </dgm:prSet>
      <dgm:spPr/>
    </dgm:pt>
    <dgm:pt modelId="{DAE3CB66-724B-4D0A-831C-1CFF7015831F}" type="pres">
      <dgm:prSet presAssocID="{D784D4DE-25CF-4E21-AED7-63B4C07060B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A373B13-855D-40FD-8F49-C07AED132479}" type="presOf" srcId="{D784D4DE-25CF-4E21-AED7-63B4C07060B3}" destId="{DAE3CB66-724B-4D0A-831C-1CFF7015831F}" srcOrd="0" destOrd="0" presId="urn:microsoft.com/office/officeart/2005/8/layout/cycle3"/>
    <dgm:cxn modelId="{1974862C-D4C4-46CB-B884-5FFFB2FEA841}" type="presOf" srcId="{98D584CE-7D1F-4BB4-A4BC-3E4915E966AF}" destId="{B6C3F87B-140C-4FE3-928D-CB8AFD568EC1}" srcOrd="0" destOrd="0" presId="urn:microsoft.com/office/officeart/2005/8/layout/cycle3"/>
    <dgm:cxn modelId="{4EA30C39-E008-4BCF-ABB1-D4C78BF3C7A5}" type="presOf" srcId="{2BDB8387-3C6D-434C-A9D3-F7165A9353B9}" destId="{015CB950-C85C-41DD-A96A-1C87FBD8C6C2}" srcOrd="0" destOrd="0" presId="urn:microsoft.com/office/officeart/2005/8/layout/cycle3"/>
    <dgm:cxn modelId="{638BFB64-4138-4766-98E0-BEE294C4CF3E}" srcId="{98D584CE-7D1F-4BB4-A4BC-3E4915E966AF}" destId="{F2D04D88-CD6F-4128-BB15-F9D18AAE5FF5}" srcOrd="0" destOrd="0" parTransId="{8DB04F04-F80E-4DDC-9741-98DAF7E1A939}" sibTransId="{24900D06-E9D0-470C-9D0D-B82C43F42DCD}"/>
    <dgm:cxn modelId="{5A801948-A0BD-4D85-A237-372A3B00A4DE}" type="presOf" srcId="{F2D04D88-CD6F-4128-BB15-F9D18AAE5FF5}" destId="{6CBACEE4-DF77-4220-8EC5-0D16E2BC53AB}" srcOrd="0" destOrd="0" presId="urn:microsoft.com/office/officeart/2005/8/layout/cycle3"/>
    <dgm:cxn modelId="{7FD7CB52-1A72-4FD3-9836-FFE225B56BF2}" type="presOf" srcId="{8DEAEB3E-10D0-4799-BBEC-E60748A0AB2E}" destId="{FF838B5D-96E3-41DA-A06D-1F734EEA1A4D}" srcOrd="0" destOrd="0" presId="urn:microsoft.com/office/officeart/2005/8/layout/cycle3"/>
    <dgm:cxn modelId="{F3D6BE96-7FD8-44E5-AD21-2143871EB7B9}" srcId="{98D584CE-7D1F-4BB4-A4BC-3E4915E966AF}" destId="{CAABB083-A237-4530-818D-430F74D148D6}" srcOrd="1" destOrd="0" parTransId="{BF0DB4AB-0098-48E3-ADD5-893A4A866712}" sibTransId="{9C63EE67-1358-45CA-921A-96B46B590E9D}"/>
    <dgm:cxn modelId="{BA9648BE-4D15-4C6E-B9E7-9D6E442827F1}" type="presOf" srcId="{24900D06-E9D0-470C-9D0D-B82C43F42DCD}" destId="{8B440FA9-9EFD-40AC-8C71-F5239EECB974}" srcOrd="0" destOrd="0" presId="urn:microsoft.com/office/officeart/2005/8/layout/cycle3"/>
    <dgm:cxn modelId="{B0BEADC0-74D3-4027-B27C-FB5D4808FEA6}" srcId="{98D584CE-7D1F-4BB4-A4BC-3E4915E966AF}" destId="{D784D4DE-25CF-4E21-AED7-63B4C07060B3}" srcOrd="4" destOrd="0" parTransId="{12B8DF0D-427C-4B8B-9B24-B96CC4B11516}" sibTransId="{320F1487-9274-479B-B072-2210B95A889F}"/>
    <dgm:cxn modelId="{DBB5ECCB-025C-45DE-B3C6-302FFEF06971}" srcId="{98D584CE-7D1F-4BB4-A4BC-3E4915E966AF}" destId="{8DEAEB3E-10D0-4799-BBEC-E60748A0AB2E}" srcOrd="2" destOrd="0" parTransId="{DD9AE7D3-6C3D-4B2E-BF0B-8E2898943486}" sibTransId="{9699B1A3-AD6D-4B89-B357-093D42F745CA}"/>
    <dgm:cxn modelId="{974A75D3-8C99-4915-B98F-21374A65967E}" type="presOf" srcId="{CAABB083-A237-4530-818D-430F74D148D6}" destId="{615B6225-B3E8-415A-94FE-0E6A0D1E1A5D}" srcOrd="0" destOrd="0" presId="urn:microsoft.com/office/officeart/2005/8/layout/cycle3"/>
    <dgm:cxn modelId="{E8655FDC-FF95-4485-9D7D-F9F368DBA304}" srcId="{98D584CE-7D1F-4BB4-A4BC-3E4915E966AF}" destId="{2BDB8387-3C6D-434C-A9D3-F7165A9353B9}" srcOrd="3" destOrd="0" parTransId="{8F473810-7402-4077-B79A-05E053D4A175}" sibTransId="{888C1EA6-EEFC-48BA-94BC-438C3A16061A}"/>
    <dgm:cxn modelId="{DE34F3BB-7444-4CF1-B34E-8B3A138B4E19}" type="presParOf" srcId="{B6C3F87B-140C-4FE3-928D-CB8AFD568EC1}" destId="{FDCD10C0-FA73-410C-9F5C-A33A9DAFA75E}" srcOrd="0" destOrd="0" presId="urn:microsoft.com/office/officeart/2005/8/layout/cycle3"/>
    <dgm:cxn modelId="{5ABE78F1-7377-4580-B09F-9A0142231E14}" type="presParOf" srcId="{FDCD10C0-FA73-410C-9F5C-A33A9DAFA75E}" destId="{6CBACEE4-DF77-4220-8EC5-0D16E2BC53AB}" srcOrd="0" destOrd="0" presId="urn:microsoft.com/office/officeart/2005/8/layout/cycle3"/>
    <dgm:cxn modelId="{022535AB-A3C9-4C6B-BC88-3E478589EC67}" type="presParOf" srcId="{FDCD10C0-FA73-410C-9F5C-A33A9DAFA75E}" destId="{8B440FA9-9EFD-40AC-8C71-F5239EECB974}" srcOrd="1" destOrd="0" presId="urn:microsoft.com/office/officeart/2005/8/layout/cycle3"/>
    <dgm:cxn modelId="{B24F0140-A06A-417E-B616-DB0D54CCDF40}" type="presParOf" srcId="{FDCD10C0-FA73-410C-9F5C-A33A9DAFA75E}" destId="{615B6225-B3E8-415A-94FE-0E6A0D1E1A5D}" srcOrd="2" destOrd="0" presId="urn:microsoft.com/office/officeart/2005/8/layout/cycle3"/>
    <dgm:cxn modelId="{FBF34C49-5694-43AB-890D-4934AD931A7C}" type="presParOf" srcId="{FDCD10C0-FA73-410C-9F5C-A33A9DAFA75E}" destId="{FF838B5D-96E3-41DA-A06D-1F734EEA1A4D}" srcOrd="3" destOrd="0" presId="urn:microsoft.com/office/officeart/2005/8/layout/cycle3"/>
    <dgm:cxn modelId="{4306DDF9-B5D6-4DA3-BD42-E485E5789008}" type="presParOf" srcId="{FDCD10C0-FA73-410C-9F5C-A33A9DAFA75E}" destId="{015CB950-C85C-41DD-A96A-1C87FBD8C6C2}" srcOrd="4" destOrd="0" presId="urn:microsoft.com/office/officeart/2005/8/layout/cycle3"/>
    <dgm:cxn modelId="{09D83BD0-425A-49A7-A132-4B7819A5AB7E}" type="presParOf" srcId="{FDCD10C0-FA73-410C-9F5C-A33A9DAFA75E}" destId="{DAE3CB66-724B-4D0A-831C-1CFF7015831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0FB1C-D494-496A-BA29-3B32FED7FE7E}">
      <dsp:nvSpPr>
        <dsp:cNvPr id="0" name=""/>
        <dsp:cNvSpPr/>
      </dsp:nvSpPr>
      <dsp:spPr>
        <a:xfrm>
          <a:off x="777239" y="0"/>
          <a:ext cx="8808720" cy="3424237"/>
        </a:xfrm>
        <a:prstGeom prst="rightArrow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D4C27-AA26-4961-87AC-62B03F32DC8B}">
      <dsp:nvSpPr>
        <dsp:cNvPr id="0" name=""/>
        <dsp:cNvSpPr/>
      </dsp:nvSpPr>
      <dsp:spPr>
        <a:xfrm>
          <a:off x="11132" y="1027271"/>
          <a:ext cx="3335655" cy="1369694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Wireframe ou prototypeur</a:t>
          </a:r>
        </a:p>
      </dsp:txBody>
      <dsp:txXfrm>
        <a:off x="77995" y="1094134"/>
        <a:ext cx="3201929" cy="1235968"/>
      </dsp:txXfrm>
    </dsp:sp>
    <dsp:sp modelId="{33E361EA-44D8-4760-848F-21FF84E0D3CC}">
      <dsp:nvSpPr>
        <dsp:cNvPr id="0" name=""/>
        <dsp:cNvSpPr/>
      </dsp:nvSpPr>
      <dsp:spPr>
        <a:xfrm>
          <a:off x="3513772" y="1027271"/>
          <a:ext cx="3335655" cy="1369694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Designer graphique ou Web designer</a:t>
          </a:r>
        </a:p>
      </dsp:txBody>
      <dsp:txXfrm>
        <a:off x="3580635" y="1094134"/>
        <a:ext cx="3201929" cy="1235968"/>
      </dsp:txXfrm>
    </dsp:sp>
    <dsp:sp modelId="{2EC9E80B-0382-4A21-AE83-9987415E445B}">
      <dsp:nvSpPr>
        <dsp:cNvPr id="0" name=""/>
        <dsp:cNvSpPr/>
      </dsp:nvSpPr>
      <dsp:spPr>
        <a:xfrm>
          <a:off x="7016412" y="1027271"/>
          <a:ext cx="3335655" cy="136969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Intégrateur web</a:t>
          </a:r>
        </a:p>
      </dsp:txBody>
      <dsp:txXfrm>
        <a:off x="7083275" y="1094134"/>
        <a:ext cx="3201929" cy="1235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40FA9-9EFD-40AC-8C71-F5239EECB974}">
      <dsp:nvSpPr>
        <dsp:cNvPr id="0" name=""/>
        <dsp:cNvSpPr/>
      </dsp:nvSpPr>
      <dsp:spPr>
        <a:xfrm>
          <a:off x="3710792" y="-29052"/>
          <a:ext cx="4330702" cy="4330702"/>
        </a:xfrm>
        <a:prstGeom prst="circularArrow">
          <a:avLst>
            <a:gd name="adj1" fmla="val 5544"/>
            <a:gd name="adj2" fmla="val 330680"/>
            <a:gd name="adj3" fmla="val 13725815"/>
            <a:gd name="adj4" fmla="val 17416537"/>
            <a:gd name="adj5" fmla="val 575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ACEE4-DF77-4220-8EC5-0D16E2BC53AB}">
      <dsp:nvSpPr>
        <dsp:cNvPr id="0" name=""/>
        <dsp:cNvSpPr/>
      </dsp:nvSpPr>
      <dsp:spPr>
        <a:xfrm>
          <a:off x="4840358" y="983"/>
          <a:ext cx="2071570" cy="1035785"/>
        </a:xfrm>
        <a:prstGeom prst="roundRect">
          <a:avLst/>
        </a:prstGeom>
        <a:solidFill>
          <a:srgbClr val="F56B3D"/>
        </a:solidFill>
        <a:ln w="15875" cap="flat" cmpd="sng" algn="ctr">
          <a:solidFill>
            <a:srgbClr val="F56B3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Intégrer</a:t>
          </a:r>
        </a:p>
      </dsp:txBody>
      <dsp:txXfrm>
        <a:off x="4890921" y="51546"/>
        <a:ext cx="1970444" cy="934659"/>
      </dsp:txXfrm>
    </dsp:sp>
    <dsp:sp modelId="{615B6225-B3E8-415A-94FE-0E6A0D1E1A5D}">
      <dsp:nvSpPr>
        <dsp:cNvPr id="0" name=""/>
        <dsp:cNvSpPr/>
      </dsp:nvSpPr>
      <dsp:spPr>
        <a:xfrm>
          <a:off x="6596751" y="1277078"/>
          <a:ext cx="2071570" cy="1035785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Traduire</a:t>
          </a:r>
        </a:p>
      </dsp:txBody>
      <dsp:txXfrm>
        <a:off x="6647314" y="1327641"/>
        <a:ext cx="1970444" cy="934659"/>
      </dsp:txXfrm>
    </dsp:sp>
    <dsp:sp modelId="{FF838B5D-96E3-41DA-A06D-1F734EEA1A4D}">
      <dsp:nvSpPr>
        <dsp:cNvPr id="0" name=""/>
        <dsp:cNvSpPr/>
      </dsp:nvSpPr>
      <dsp:spPr>
        <a:xfrm>
          <a:off x="6270645" y="3117008"/>
          <a:ext cx="2071570" cy="1035785"/>
        </a:xfrm>
        <a:prstGeom prst="roundRect">
          <a:avLst/>
        </a:prstGeom>
        <a:solidFill>
          <a:srgbClr val="93C85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Respect</a:t>
          </a:r>
        </a:p>
      </dsp:txBody>
      <dsp:txXfrm>
        <a:off x="6321208" y="3167571"/>
        <a:ext cx="1970444" cy="934659"/>
      </dsp:txXfrm>
    </dsp:sp>
    <dsp:sp modelId="{015CB950-C85C-41DD-A96A-1C87FBD8C6C2}">
      <dsp:nvSpPr>
        <dsp:cNvPr id="0" name=""/>
        <dsp:cNvSpPr/>
      </dsp:nvSpPr>
      <dsp:spPr>
        <a:xfrm>
          <a:off x="3529997" y="3116981"/>
          <a:ext cx="2071570" cy="1035785"/>
        </a:xfrm>
        <a:prstGeom prst="roundRect">
          <a:avLst/>
        </a:prstGeom>
        <a:solidFill>
          <a:srgbClr val="C33C7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Langages</a:t>
          </a:r>
        </a:p>
      </dsp:txBody>
      <dsp:txXfrm>
        <a:off x="3580560" y="3167544"/>
        <a:ext cx="1970444" cy="934659"/>
      </dsp:txXfrm>
    </dsp:sp>
    <dsp:sp modelId="{DAE3CB66-724B-4D0A-831C-1CFF7015831F}">
      <dsp:nvSpPr>
        <dsp:cNvPr id="0" name=""/>
        <dsp:cNvSpPr/>
      </dsp:nvSpPr>
      <dsp:spPr>
        <a:xfrm>
          <a:off x="3083964" y="1277078"/>
          <a:ext cx="2071570" cy="1035785"/>
        </a:xfrm>
        <a:prstGeom prst="roundRect">
          <a:avLst/>
        </a:prstGeom>
        <a:solidFill>
          <a:srgbClr val="CF1B4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Plate-forme et navigateur</a:t>
          </a:r>
        </a:p>
      </dsp:txBody>
      <dsp:txXfrm>
        <a:off x="3134527" y="1327641"/>
        <a:ext cx="1970444" cy="93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C82D-1940-43E4-80D6-B5A1D21ED4D5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479C-0F95-4F3D-B39B-C8E975AA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5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479C-0F95-4F3D-B39B-C8E975AA275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0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479C-0F95-4F3D-B39B-C8E975AA275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97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479C-0F95-4F3D-B39B-C8E975AA275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7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30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56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4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51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3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3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34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60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2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6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4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5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7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3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1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3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209DFD-A00E-4F63-9074-0C2290EA5EC2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18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  <p:sldLayoutId id="214748395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5C5BC-7806-4006-A486-EF908D2D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rôle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d’intégrateur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748F878-ED8C-4CF0-AB37-0C50AB90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66963"/>
            <a:ext cx="12192000" cy="4491037"/>
          </a:xfrm>
          <a:ln>
            <a:noFill/>
          </a:ln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12BF3AD-DB93-4C2A-A839-D4F604F9A001}"/>
              </a:ext>
            </a:extLst>
          </p:cNvPr>
          <p:cNvSpPr/>
          <p:nvPr/>
        </p:nvSpPr>
        <p:spPr>
          <a:xfrm>
            <a:off x="2668250" y="4342658"/>
            <a:ext cx="524656" cy="539646"/>
          </a:xfrm>
          <a:prstGeom prst="ellipse">
            <a:avLst/>
          </a:prstGeom>
          <a:solidFill>
            <a:srgbClr val="C33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1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5C5BC-7806-4006-A486-EF908D2D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Positionnement dans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la chaine de production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B88100F-389C-41B0-B10E-F0BEA04AE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67587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BAEAD-7B3E-4C5C-A1E6-65DF0EA2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Définition</a:t>
            </a:r>
            <a:r>
              <a:rPr lang="fr-FR" baseline="0" dirty="0"/>
              <a:t> du rôle d’intégrateur web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A6EF078-55CA-485A-B95F-6E229A7C0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644731"/>
              </p:ext>
            </p:extLst>
          </p:nvPr>
        </p:nvGraphicFramePr>
        <p:xfrm>
          <a:off x="239843" y="2366963"/>
          <a:ext cx="11752287" cy="4378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2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5209B-B96B-4BA6-9C0A-F1C60A78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difficultés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rencontrées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90EBB5-757A-425A-9307-B68D8BD81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740"/>
            <a:ext cx="12192000" cy="4939259"/>
          </a:xfrm>
        </p:spPr>
      </p:pic>
    </p:spTree>
    <p:extLst>
      <p:ext uri="{BB962C8B-B14F-4D97-AF65-F5344CB8AC3E}">
        <p14:creationId xmlns:p14="http://schemas.microsoft.com/office/powerpoint/2010/main" val="383874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5209B-B96B-4BA6-9C0A-F1C60A78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difficultés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rencontrées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C45052-A67F-4E8E-AA34-E642D0DF25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9" y="3429000"/>
            <a:ext cx="2848131" cy="25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C7304B6-EA89-4208-83B7-8C9535756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72" y="3380894"/>
            <a:ext cx="2848131" cy="285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8235B5A-CAB6-44CB-8914-E309A5E4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34" y="3362260"/>
            <a:ext cx="3429000" cy="311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7C6137-DAFA-4E5B-A633-0E0BC7A2E913}"/>
              </a:ext>
            </a:extLst>
          </p:cNvPr>
          <p:cNvSpPr/>
          <p:nvPr/>
        </p:nvSpPr>
        <p:spPr>
          <a:xfrm>
            <a:off x="306988" y="2214694"/>
            <a:ext cx="3987384" cy="10013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icones 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3906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5209B-B96B-4BA6-9C0A-F1C60A78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difficultés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rencontrées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85EF2-3C07-4C2E-AE98-9B42F2B0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64" y="2472024"/>
            <a:ext cx="10364450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POSITIONNEMENTS </a:t>
            </a:r>
            <a:r>
              <a:rPr lang="fr-F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67572-CAF6-47B4-9E40-FC5EB04E5662}"/>
              </a:ext>
            </a:extLst>
          </p:cNvPr>
          <p:cNvSpPr/>
          <p:nvPr/>
        </p:nvSpPr>
        <p:spPr>
          <a:xfrm>
            <a:off x="1596921" y="3662180"/>
            <a:ext cx="3790327" cy="1043793"/>
          </a:xfrm>
          <a:prstGeom prst="rect">
            <a:avLst/>
          </a:prstGeom>
          <a:solidFill>
            <a:srgbClr val="CF1B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Relative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BE6DF-8C90-453D-B2C4-550BEC60D623}"/>
              </a:ext>
            </a:extLst>
          </p:cNvPr>
          <p:cNvSpPr/>
          <p:nvPr/>
        </p:nvSpPr>
        <p:spPr>
          <a:xfrm>
            <a:off x="4468474" y="4183452"/>
            <a:ext cx="3522689" cy="914400"/>
          </a:xfrm>
          <a:prstGeom prst="rect">
            <a:avLst/>
          </a:prstGeom>
          <a:solidFill>
            <a:srgbClr val="93C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Absolute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0003D-B94F-41DD-AF88-E599695746B2}"/>
              </a:ext>
            </a:extLst>
          </p:cNvPr>
          <p:cNvSpPr/>
          <p:nvPr/>
        </p:nvSpPr>
        <p:spPr>
          <a:xfrm>
            <a:off x="7192310" y="4712844"/>
            <a:ext cx="352268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34939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51B97-9CB5-4E46-A7CF-95A063B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perspectives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d’amélioration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63BE0-9EAE-419A-9071-C8388E1F2ABE}"/>
              </a:ext>
            </a:extLst>
          </p:cNvPr>
          <p:cNvSpPr/>
          <p:nvPr/>
        </p:nvSpPr>
        <p:spPr>
          <a:xfrm>
            <a:off x="2038036" y="2339402"/>
            <a:ext cx="4167892" cy="854439"/>
          </a:xfrm>
          <a:prstGeom prst="rect">
            <a:avLst/>
          </a:prstGeom>
          <a:solidFill>
            <a:srgbClr val="CF1B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1-La barre du menu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2631BC-26FD-4B90-840D-ADD370ABAE65}"/>
              </a:ext>
            </a:extLst>
          </p:cNvPr>
          <p:cNvSpPr/>
          <p:nvPr/>
        </p:nvSpPr>
        <p:spPr>
          <a:xfrm>
            <a:off x="5051686" y="3845757"/>
            <a:ext cx="4017364" cy="1595099"/>
          </a:xfrm>
          <a:prstGeom prst="rect">
            <a:avLst/>
          </a:prstGeom>
          <a:solidFill>
            <a:srgbClr val="7EC0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2-Nos projets</a:t>
            </a:r>
          </a:p>
          <a:p>
            <a:pPr algn="ctr"/>
            <a:r>
              <a:rPr lang="fr-FR" sz="3600" dirty="0"/>
              <a:t>-Menu</a:t>
            </a:r>
          </a:p>
          <a:p>
            <a:pPr algn="ctr"/>
            <a:r>
              <a:rPr lang="fr-FR" sz="3600" dirty="0"/>
              <a:t>  -Ombre</a:t>
            </a:r>
          </a:p>
        </p:txBody>
      </p:sp>
    </p:spTree>
    <p:extLst>
      <p:ext uri="{BB962C8B-B14F-4D97-AF65-F5344CB8AC3E}">
        <p14:creationId xmlns:p14="http://schemas.microsoft.com/office/powerpoint/2010/main" val="37586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51B97-9CB5-4E46-A7CF-95A063B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perspectives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d’amélioration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E7182-DB29-4138-B4F7-9FA83CE28AA6}"/>
              </a:ext>
            </a:extLst>
          </p:cNvPr>
          <p:cNvSpPr/>
          <p:nvPr/>
        </p:nvSpPr>
        <p:spPr>
          <a:xfrm>
            <a:off x="3821865" y="2668249"/>
            <a:ext cx="3793139" cy="760751"/>
          </a:xfrm>
          <a:prstGeom prst="rect">
            <a:avLst/>
          </a:prstGeom>
          <a:solidFill>
            <a:srgbClr val="93C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La vie de l’agence</a:t>
            </a:r>
          </a:p>
        </p:txBody>
      </p:sp>
      <p:sp>
        <p:nvSpPr>
          <p:cNvPr id="9" name="Flèche : courbe vers la droite 8">
            <a:extLst>
              <a:ext uri="{FF2B5EF4-FFF2-40B4-BE49-F238E27FC236}">
                <a16:creationId xmlns:a16="http://schemas.microsoft.com/office/drawing/2014/main" id="{3CAC1462-FC8D-43F4-B3E5-75016AD01E0A}"/>
              </a:ext>
            </a:extLst>
          </p:cNvPr>
          <p:cNvSpPr/>
          <p:nvPr/>
        </p:nvSpPr>
        <p:spPr>
          <a:xfrm>
            <a:off x="3090345" y="3274479"/>
            <a:ext cx="731520" cy="1042688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648F1-E01F-4509-A368-E9776855DC96}"/>
              </a:ext>
            </a:extLst>
          </p:cNvPr>
          <p:cNvSpPr/>
          <p:nvPr/>
        </p:nvSpPr>
        <p:spPr>
          <a:xfrm>
            <a:off x="3821864" y="3981995"/>
            <a:ext cx="3793139" cy="760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Images et vidéos</a:t>
            </a:r>
          </a:p>
        </p:txBody>
      </p:sp>
    </p:spTree>
    <p:extLst>
      <p:ext uri="{BB962C8B-B14F-4D97-AF65-F5344CB8AC3E}">
        <p14:creationId xmlns:p14="http://schemas.microsoft.com/office/powerpoint/2010/main" val="22433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1815</TotalTime>
  <Words>77</Words>
  <Application>Microsoft Office PowerPoint</Application>
  <PresentationFormat>Grand écran</PresentationFormat>
  <Paragraphs>30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Ronds dans l’eau</vt:lpstr>
      <vt:lpstr>Le rôle d’intégrateur web</vt:lpstr>
      <vt:lpstr>Positionnement dans la chaine de production</vt:lpstr>
      <vt:lpstr>Définition du rôle d’intégrateur web</vt:lpstr>
      <vt:lpstr>Les difficultés rencontrées</vt:lpstr>
      <vt:lpstr>Les difficultés rencontrées</vt:lpstr>
      <vt:lpstr>Les difficultés rencontrées</vt:lpstr>
      <vt:lpstr>Les perspectives d’amélioration</vt:lpstr>
      <vt:lpstr>Les perspectives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France: les français</dc:title>
  <dc:creator>sotiba cisse</dc:creator>
  <cp:lastModifiedBy>sotiba cisse</cp:lastModifiedBy>
  <cp:revision>43</cp:revision>
  <dcterms:created xsi:type="dcterms:W3CDTF">2019-05-15T16:22:40Z</dcterms:created>
  <dcterms:modified xsi:type="dcterms:W3CDTF">2019-05-23T21:08:31Z</dcterms:modified>
</cp:coreProperties>
</file>