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66" r:id="rId9"/>
    <p:sldId id="267" r:id="rId10"/>
    <p:sldId id="269" r:id="rId11"/>
    <p:sldId id="259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93E"/>
    <a:srgbClr val="CC165C"/>
    <a:srgbClr val="155291"/>
    <a:srgbClr val="89C152"/>
    <a:srgbClr val="E8E8E8"/>
    <a:srgbClr val="6694CC"/>
    <a:srgbClr val="FFFFFF"/>
    <a:srgbClr val="0A9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36D09-A059-47CC-A329-D7083FD646E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776AED7-F713-4986-B5C6-0F01375F3B69}">
      <dgm:prSet phldrT="[Texte]"/>
      <dgm:spPr>
        <a:solidFill>
          <a:srgbClr val="0A9BF7"/>
        </a:solidFill>
      </dgm:spPr>
      <dgm:t>
        <a:bodyPr/>
        <a:lstStyle/>
        <a:p>
          <a:r>
            <a:rPr lang="fr-FR" dirty="0"/>
            <a:t>Le rôle de développeur Front End</a:t>
          </a:r>
        </a:p>
      </dgm:t>
    </dgm:pt>
    <dgm:pt modelId="{0BCBF117-FA44-45FD-95D8-BF4B8F0E4E80}" type="parTrans" cxnId="{C1FCBE68-C2A2-4BE3-AC8A-402D5CF873CE}">
      <dgm:prSet/>
      <dgm:spPr/>
      <dgm:t>
        <a:bodyPr/>
        <a:lstStyle/>
        <a:p>
          <a:endParaRPr lang="fr-FR"/>
        </a:p>
      </dgm:t>
    </dgm:pt>
    <dgm:pt modelId="{07F0505A-091B-449C-9B1D-BEBBF84F0C95}" type="sibTrans" cxnId="{C1FCBE68-C2A2-4BE3-AC8A-402D5CF873CE}">
      <dgm:prSet/>
      <dgm:spPr/>
      <dgm:t>
        <a:bodyPr/>
        <a:lstStyle/>
        <a:p>
          <a:endParaRPr lang="fr-FR"/>
        </a:p>
      </dgm:t>
    </dgm:pt>
    <dgm:pt modelId="{4165D96E-6559-4941-824B-40543FABF4BB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/>
            <a:t>Les difficultés rencontrées</a:t>
          </a:r>
        </a:p>
      </dgm:t>
    </dgm:pt>
    <dgm:pt modelId="{BFC5F850-0496-4C1B-B982-CE550D302026}" type="parTrans" cxnId="{D3082262-5A93-42A6-BB7E-1E75BA9E3EB7}">
      <dgm:prSet/>
      <dgm:spPr/>
      <dgm:t>
        <a:bodyPr/>
        <a:lstStyle/>
        <a:p>
          <a:endParaRPr lang="fr-FR"/>
        </a:p>
      </dgm:t>
    </dgm:pt>
    <dgm:pt modelId="{B8AAEB5C-6DFC-4364-A5F0-D3B51DC01F9F}" type="sibTrans" cxnId="{D3082262-5A93-42A6-BB7E-1E75BA9E3EB7}">
      <dgm:prSet/>
      <dgm:spPr/>
      <dgm:t>
        <a:bodyPr/>
        <a:lstStyle/>
        <a:p>
          <a:endParaRPr lang="fr-FR"/>
        </a:p>
      </dgm:t>
    </dgm:pt>
    <dgm:pt modelId="{678D42A3-A48D-4B79-A293-B06CDB69D55E}">
      <dgm:prSet phldrT="[Texte]"/>
      <dgm:spPr>
        <a:solidFill>
          <a:srgbClr val="89C152"/>
        </a:solidFill>
      </dgm:spPr>
      <dgm:t>
        <a:bodyPr/>
        <a:lstStyle/>
        <a:p>
          <a:r>
            <a:rPr lang="fr-FR" dirty="0"/>
            <a:t>Les perspectives d’amélioration</a:t>
          </a:r>
        </a:p>
      </dgm:t>
    </dgm:pt>
    <dgm:pt modelId="{FCC0D6DD-D647-49AF-B7CB-D527A81A8DCB}" type="parTrans" cxnId="{CE156AF4-3051-49B3-8B19-0B8574A5B55A}">
      <dgm:prSet/>
      <dgm:spPr/>
      <dgm:t>
        <a:bodyPr/>
        <a:lstStyle/>
        <a:p>
          <a:endParaRPr lang="fr-FR"/>
        </a:p>
      </dgm:t>
    </dgm:pt>
    <dgm:pt modelId="{7DF15AD2-9B16-4BB7-AB95-B689EC7FB5F5}" type="sibTrans" cxnId="{CE156AF4-3051-49B3-8B19-0B8574A5B55A}">
      <dgm:prSet/>
      <dgm:spPr/>
      <dgm:t>
        <a:bodyPr/>
        <a:lstStyle/>
        <a:p>
          <a:endParaRPr lang="fr-FR"/>
        </a:p>
      </dgm:t>
    </dgm:pt>
    <dgm:pt modelId="{96C39779-9C61-419F-9A44-8FCD7A85CF6A}" type="pres">
      <dgm:prSet presAssocID="{DED36D09-A059-47CC-A329-D7083FD646E0}" presName="Name0" presStyleCnt="0">
        <dgm:presLayoutVars>
          <dgm:dir/>
          <dgm:animLvl val="lvl"/>
          <dgm:resizeHandles val="exact"/>
        </dgm:presLayoutVars>
      </dgm:prSet>
      <dgm:spPr/>
    </dgm:pt>
    <dgm:pt modelId="{E585B04C-AC2D-4067-BF74-BF56BBAE3837}" type="pres">
      <dgm:prSet presAssocID="{4776AED7-F713-4986-B5C6-0F01375F3B6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4E46CCA-FD3A-43B5-80EC-49110D444463}" type="pres">
      <dgm:prSet presAssocID="{07F0505A-091B-449C-9B1D-BEBBF84F0C95}" presName="parTxOnlySpace" presStyleCnt="0"/>
      <dgm:spPr/>
    </dgm:pt>
    <dgm:pt modelId="{E553E6F6-5E88-45A5-9564-4151FB14052D}" type="pres">
      <dgm:prSet presAssocID="{4165D96E-6559-4941-824B-40543FABF4B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F521105-58A5-4A19-B356-3F889F5C962E}" type="pres">
      <dgm:prSet presAssocID="{B8AAEB5C-6DFC-4364-A5F0-D3B51DC01F9F}" presName="parTxOnlySpace" presStyleCnt="0"/>
      <dgm:spPr/>
    </dgm:pt>
    <dgm:pt modelId="{A8EFE44F-070E-473C-B475-11C0DA208542}" type="pres">
      <dgm:prSet presAssocID="{678D42A3-A48D-4B79-A293-B06CDB69D55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EA4D839-BAE7-4172-86AE-CE90EB2E1B8D}" type="presOf" srcId="{678D42A3-A48D-4B79-A293-B06CDB69D55E}" destId="{A8EFE44F-070E-473C-B475-11C0DA208542}" srcOrd="0" destOrd="0" presId="urn:microsoft.com/office/officeart/2005/8/layout/chevron1"/>
    <dgm:cxn modelId="{FEA7953A-98D9-4DF7-BAD7-3E250755E658}" type="presOf" srcId="{4165D96E-6559-4941-824B-40543FABF4BB}" destId="{E553E6F6-5E88-45A5-9564-4151FB14052D}" srcOrd="0" destOrd="0" presId="urn:microsoft.com/office/officeart/2005/8/layout/chevron1"/>
    <dgm:cxn modelId="{D3082262-5A93-42A6-BB7E-1E75BA9E3EB7}" srcId="{DED36D09-A059-47CC-A329-D7083FD646E0}" destId="{4165D96E-6559-4941-824B-40543FABF4BB}" srcOrd="1" destOrd="0" parTransId="{BFC5F850-0496-4C1B-B982-CE550D302026}" sibTransId="{B8AAEB5C-6DFC-4364-A5F0-D3B51DC01F9F}"/>
    <dgm:cxn modelId="{C1FCBE68-C2A2-4BE3-AC8A-402D5CF873CE}" srcId="{DED36D09-A059-47CC-A329-D7083FD646E0}" destId="{4776AED7-F713-4986-B5C6-0F01375F3B69}" srcOrd="0" destOrd="0" parTransId="{0BCBF117-FA44-45FD-95D8-BF4B8F0E4E80}" sibTransId="{07F0505A-091B-449C-9B1D-BEBBF84F0C95}"/>
    <dgm:cxn modelId="{FCC3C1C1-C126-4957-B79B-A25D358AE7F9}" type="presOf" srcId="{4776AED7-F713-4986-B5C6-0F01375F3B69}" destId="{E585B04C-AC2D-4067-BF74-BF56BBAE3837}" srcOrd="0" destOrd="0" presId="urn:microsoft.com/office/officeart/2005/8/layout/chevron1"/>
    <dgm:cxn modelId="{B53EB5EF-B1FB-4145-A64A-2E2B8BE439BD}" type="presOf" srcId="{DED36D09-A059-47CC-A329-D7083FD646E0}" destId="{96C39779-9C61-419F-9A44-8FCD7A85CF6A}" srcOrd="0" destOrd="0" presId="urn:microsoft.com/office/officeart/2005/8/layout/chevron1"/>
    <dgm:cxn modelId="{CE156AF4-3051-49B3-8B19-0B8574A5B55A}" srcId="{DED36D09-A059-47CC-A329-D7083FD646E0}" destId="{678D42A3-A48D-4B79-A293-B06CDB69D55E}" srcOrd="2" destOrd="0" parTransId="{FCC0D6DD-D647-49AF-B7CB-D527A81A8DCB}" sibTransId="{7DF15AD2-9B16-4BB7-AB95-B689EC7FB5F5}"/>
    <dgm:cxn modelId="{2C2B11E0-14A0-41E1-A655-5D701CFFC3E1}" type="presParOf" srcId="{96C39779-9C61-419F-9A44-8FCD7A85CF6A}" destId="{E585B04C-AC2D-4067-BF74-BF56BBAE3837}" srcOrd="0" destOrd="0" presId="urn:microsoft.com/office/officeart/2005/8/layout/chevron1"/>
    <dgm:cxn modelId="{1D7C5E35-2C85-473D-B7A5-23853EBEEB4E}" type="presParOf" srcId="{96C39779-9C61-419F-9A44-8FCD7A85CF6A}" destId="{B4E46CCA-FD3A-43B5-80EC-49110D444463}" srcOrd="1" destOrd="0" presId="urn:microsoft.com/office/officeart/2005/8/layout/chevron1"/>
    <dgm:cxn modelId="{EA9CF683-6ACF-4AFA-B5F6-17F956DDD5E1}" type="presParOf" srcId="{96C39779-9C61-419F-9A44-8FCD7A85CF6A}" destId="{E553E6F6-5E88-45A5-9564-4151FB14052D}" srcOrd="2" destOrd="0" presId="urn:microsoft.com/office/officeart/2005/8/layout/chevron1"/>
    <dgm:cxn modelId="{F0889382-916F-4003-BF9F-B02EA31497CA}" type="presParOf" srcId="{96C39779-9C61-419F-9A44-8FCD7A85CF6A}" destId="{CF521105-58A5-4A19-B356-3F889F5C962E}" srcOrd="3" destOrd="0" presId="urn:microsoft.com/office/officeart/2005/8/layout/chevron1"/>
    <dgm:cxn modelId="{2485C9A9-9B59-4DE2-A766-3BF9579720E6}" type="presParOf" srcId="{96C39779-9C61-419F-9A44-8FCD7A85CF6A}" destId="{A8EFE44F-070E-473C-B475-11C0DA20854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BE1505-5695-4933-A555-6132C8DA2CD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E6B639F-3606-4275-ACC9-D07E9EC02F57}">
      <dgm:prSet phldrT="[Texte]"/>
      <dgm:spPr>
        <a:solidFill>
          <a:srgbClr val="0A9BF7"/>
        </a:solidFill>
      </dgm:spPr>
      <dgm:t>
        <a:bodyPr/>
        <a:lstStyle/>
        <a:p>
          <a:r>
            <a:rPr lang="fr-FR" dirty="0"/>
            <a:t>HTML</a:t>
          </a:r>
        </a:p>
      </dgm:t>
    </dgm:pt>
    <dgm:pt modelId="{6C788889-266D-4CEF-927C-68EBDDCD5907}" type="parTrans" cxnId="{49A52F05-53F4-451A-9251-9AE10A34081E}">
      <dgm:prSet/>
      <dgm:spPr/>
      <dgm:t>
        <a:bodyPr/>
        <a:lstStyle/>
        <a:p>
          <a:endParaRPr lang="fr-FR"/>
        </a:p>
      </dgm:t>
    </dgm:pt>
    <dgm:pt modelId="{78EC0A7C-AED2-45FD-91DA-527B65E7D90B}" type="sibTrans" cxnId="{49A52F05-53F4-451A-9251-9AE10A34081E}">
      <dgm:prSet/>
      <dgm:spPr/>
      <dgm:t>
        <a:bodyPr/>
        <a:lstStyle/>
        <a:p>
          <a:endParaRPr lang="fr-FR"/>
        </a:p>
      </dgm:t>
    </dgm:pt>
    <dgm:pt modelId="{5D2654D4-9290-4143-9A50-E7820209E80B}">
      <dgm:prSet phldrT="[Texte]"/>
      <dgm:spPr>
        <a:solidFill>
          <a:srgbClr val="155291"/>
        </a:solidFill>
      </dgm:spPr>
      <dgm:t>
        <a:bodyPr/>
        <a:lstStyle/>
        <a:p>
          <a:r>
            <a:rPr lang="fr-FR" dirty="0"/>
            <a:t>CSS</a:t>
          </a:r>
        </a:p>
      </dgm:t>
    </dgm:pt>
    <dgm:pt modelId="{634AB179-143B-4CE6-8E8E-D6B2C1D6D0C7}" type="parTrans" cxnId="{B54E4D3D-9CCB-4611-B1A3-CBF5FA8C7AB8}">
      <dgm:prSet/>
      <dgm:spPr/>
      <dgm:t>
        <a:bodyPr/>
        <a:lstStyle/>
        <a:p>
          <a:endParaRPr lang="fr-FR"/>
        </a:p>
      </dgm:t>
    </dgm:pt>
    <dgm:pt modelId="{2997474C-44FD-4898-A215-F224889ECC9C}" type="sibTrans" cxnId="{B54E4D3D-9CCB-4611-B1A3-CBF5FA8C7AB8}">
      <dgm:prSet/>
      <dgm:spPr/>
      <dgm:t>
        <a:bodyPr/>
        <a:lstStyle/>
        <a:p>
          <a:endParaRPr lang="fr-FR"/>
        </a:p>
      </dgm:t>
    </dgm:pt>
    <dgm:pt modelId="{85A81378-1F7D-471B-AC41-02F51C05D4C0}">
      <dgm:prSet phldrT="[Texte]"/>
      <dgm:spPr>
        <a:solidFill>
          <a:srgbClr val="89C152"/>
        </a:solidFill>
      </dgm:spPr>
      <dgm:t>
        <a:bodyPr/>
        <a:lstStyle/>
        <a:p>
          <a:r>
            <a:rPr lang="fr-FR" dirty="0"/>
            <a:t>JS</a:t>
          </a:r>
        </a:p>
      </dgm:t>
    </dgm:pt>
    <dgm:pt modelId="{AF9B4FE2-72D0-4219-86F3-EBA9D30338B9}" type="parTrans" cxnId="{A0BEB27A-BE41-44FE-B3D5-DEF30D6C961E}">
      <dgm:prSet/>
      <dgm:spPr/>
      <dgm:t>
        <a:bodyPr/>
        <a:lstStyle/>
        <a:p>
          <a:endParaRPr lang="fr-FR"/>
        </a:p>
      </dgm:t>
    </dgm:pt>
    <dgm:pt modelId="{2774BF5D-6625-46FD-9E20-FE221F9F7F4D}" type="sibTrans" cxnId="{A0BEB27A-BE41-44FE-B3D5-DEF30D6C961E}">
      <dgm:prSet/>
      <dgm:spPr/>
      <dgm:t>
        <a:bodyPr/>
        <a:lstStyle/>
        <a:p>
          <a:endParaRPr lang="fr-FR"/>
        </a:p>
      </dgm:t>
    </dgm:pt>
    <dgm:pt modelId="{0BA0F039-318F-4CEE-AB7A-F98AB73ADBD0}" type="pres">
      <dgm:prSet presAssocID="{25BE1505-5695-4933-A555-6132C8DA2CD8}" presName="CompostProcess" presStyleCnt="0">
        <dgm:presLayoutVars>
          <dgm:dir/>
          <dgm:resizeHandles val="exact"/>
        </dgm:presLayoutVars>
      </dgm:prSet>
      <dgm:spPr/>
    </dgm:pt>
    <dgm:pt modelId="{4F831D03-B108-480C-AE7E-148068B81CB8}" type="pres">
      <dgm:prSet presAssocID="{25BE1505-5695-4933-A555-6132C8DA2CD8}" presName="arrow" presStyleLbl="bgShp" presStyleIdx="0" presStyleCnt="1" custScaleX="117647" custLinFactNeighborX="12812"/>
      <dgm:spPr/>
    </dgm:pt>
    <dgm:pt modelId="{9B8DD05C-387B-4864-8746-35A976891E9C}" type="pres">
      <dgm:prSet presAssocID="{25BE1505-5695-4933-A555-6132C8DA2CD8}" presName="linearProcess" presStyleCnt="0"/>
      <dgm:spPr/>
    </dgm:pt>
    <dgm:pt modelId="{BCD69F86-FC4D-4127-8392-807F9A9D3106}" type="pres">
      <dgm:prSet presAssocID="{2E6B639F-3606-4275-ACC9-D07E9EC02F57}" presName="textNode" presStyleLbl="node1" presStyleIdx="0" presStyleCnt="3">
        <dgm:presLayoutVars>
          <dgm:bulletEnabled val="1"/>
        </dgm:presLayoutVars>
      </dgm:prSet>
      <dgm:spPr/>
    </dgm:pt>
    <dgm:pt modelId="{82CB74C1-D25A-471E-9C7F-C3BC732FBDDE}" type="pres">
      <dgm:prSet presAssocID="{78EC0A7C-AED2-45FD-91DA-527B65E7D90B}" presName="sibTrans" presStyleCnt="0"/>
      <dgm:spPr/>
    </dgm:pt>
    <dgm:pt modelId="{F5A33CC1-5DB2-4127-A10C-26E460E3BBE3}" type="pres">
      <dgm:prSet presAssocID="{5D2654D4-9290-4143-9A50-E7820209E80B}" presName="textNode" presStyleLbl="node1" presStyleIdx="1" presStyleCnt="3">
        <dgm:presLayoutVars>
          <dgm:bulletEnabled val="1"/>
        </dgm:presLayoutVars>
      </dgm:prSet>
      <dgm:spPr/>
    </dgm:pt>
    <dgm:pt modelId="{59CF0051-FA61-4D2A-A346-C1E7F6CC1920}" type="pres">
      <dgm:prSet presAssocID="{2997474C-44FD-4898-A215-F224889ECC9C}" presName="sibTrans" presStyleCnt="0"/>
      <dgm:spPr/>
    </dgm:pt>
    <dgm:pt modelId="{0432FE40-73DE-49C7-90C6-65EE52AAF7EB}" type="pres">
      <dgm:prSet presAssocID="{85A81378-1F7D-471B-AC41-02F51C05D4C0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9A52F05-53F4-451A-9251-9AE10A34081E}" srcId="{25BE1505-5695-4933-A555-6132C8DA2CD8}" destId="{2E6B639F-3606-4275-ACC9-D07E9EC02F57}" srcOrd="0" destOrd="0" parTransId="{6C788889-266D-4CEF-927C-68EBDDCD5907}" sibTransId="{78EC0A7C-AED2-45FD-91DA-527B65E7D90B}"/>
    <dgm:cxn modelId="{93CD711E-650B-400F-82FC-E548F58BC6F7}" type="presOf" srcId="{25BE1505-5695-4933-A555-6132C8DA2CD8}" destId="{0BA0F039-318F-4CEE-AB7A-F98AB73ADBD0}" srcOrd="0" destOrd="0" presId="urn:microsoft.com/office/officeart/2005/8/layout/hProcess9"/>
    <dgm:cxn modelId="{2247AF24-8341-403A-A065-1889D0B6699E}" type="presOf" srcId="{2E6B639F-3606-4275-ACC9-D07E9EC02F57}" destId="{BCD69F86-FC4D-4127-8392-807F9A9D3106}" srcOrd="0" destOrd="0" presId="urn:microsoft.com/office/officeart/2005/8/layout/hProcess9"/>
    <dgm:cxn modelId="{B54E4D3D-9CCB-4611-B1A3-CBF5FA8C7AB8}" srcId="{25BE1505-5695-4933-A555-6132C8DA2CD8}" destId="{5D2654D4-9290-4143-9A50-E7820209E80B}" srcOrd="1" destOrd="0" parTransId="{634AB179-143B-4CE6-8E8E-D6B2C1D6D0C7}" sibTransId="{2997474C-44FD-4898-A215-F224889ECC9C}"/>
    <dgm:cxn modelId="{A0BEB27A-BE41-44FE-B3D5-DEF30D6C961E}" srcId="{25BE1505-5695-4933-A555-6132C8DA2CD8}" destId="{85A81378-1F7D-471B-AC41-02F51C05D4C0}" srcOrd="2" destOrd="0" parTransId="{AF9B4FE2-72D0-4219-86F3-EBA9D30338B9}" sibTransId="{2774BF5D-6625-46FD-9E20-FE221F9F7F4D}"/>
    <dgm:cxn modelId="{2EEA0FAB-FC35-4CD0-83EA-6C8757F45842}" type="presOf" srcId="{85A81378-1F7D-471B-AC41-02F51C05D4C0}" destId="{0432FE40-73DE-49C7-90C6-65EE52AAF7EB}" srcOrd="0" destOrd="0" presId="urn:microsoft.com/office/officeart/2005/8/layout/hProcess9"/>
    <dgm:cxn modelId="{A052CFD6-D366-49B4-B40F-10523B840E12}" type="presOf" srcId="{5D2654D4-9290-4143-9A50-E7820209E80B}" destId="{F5A33CC1-5DB2-4127-A10C-26E460E3BBE3}" srcOrd="0" destOrd="0" presId="urn:microsoft.com/office/officeart/2005/8/layout/hProcess9"/>
    <dgm:cxn modelId="{D47EBC45-A8A5-408E-BF74-8ECDA0610DBA}" type="presParOf" srcId="{0BA0F039-318F-4CEE-AB7A-F98AB73ADBD0}" destId="{4F831D03-B108-480C-AE7E-148068B81CB8}" srcOrd="0" destOrd="0" presId="urn:microsoft.com/office/officeart/2005/8/layout/hProcess9"/>
    <dgm:cxn modelId="{63FD98BF-92BD-4F7A-95D9-7F56D939B137}" type="presParOf" srcId="{0BA0F039-318F-4CEE-AB7A-F98AB73ADBD0}" destId="{9B8DD05C-387B-4864-8746-35A976891E9C}" srcOrd="1" destOrd="0" presId="urn:microsoft.com/office/officeart/2005/8/layout/hProcess9"/>
    <dgm:cxn modelId="{98D534BB-1027-4819-8B9E-73505F6B61F4}" type="presParOf" srcId="{9B8DD05C-387B-4864-8746-35A976891E9C}" destId="{BCD69F86-FC4D-4127-8392-807F9A9D3106}" srcOrd="0" destOrd="0" presId="urn:microsoft.com/office/officeart/2005/8/layout/hProcess9"/>
    <dgm:cxn modelId="{358E4F0F-CC59-4B62-9E35-34D31E6EC222}" type="presParOf" srcId="{9B8DD05C-387B-4864-8746-35A976891E9C}" destId="{82CB74C1-D25A-471E-9C7F-C3BC732FBDDE}" srcOrd="1" destOrd="0" presId="urn:microsoft.com/office/officeart/2005/8/layout/hProcess9"/>
    <dgm:cxn modelId="{DCC116B9-8FF1-40CB-958D-C8ADA5FE7882}" type="presParOf" srcId="{9B8DD05C-387B-4864-8746-35A976891E9C}" destId="{F5A33CC1-5DB2-4127-A10C-26E460E3BBE3}" srcOrd="2" destOrd="0" presId="urn:microsoft.com/office/officeart/2005/8/layout/hProcess9"/>
    <dgm:cxn modelId="{F5726626-A99F-4C61-81AE-0983128C3C34}" type="presParOf" srcId="{9B8DD05C-387B-4864-8746-35A976891E9C}" destId="{59CF0051-FA61-4D2A-A346-C1E7F6CC1920}" srcOrd="3" destOrd="0" presId="urn:microsoft.com/office/officeart/2005/8/layout/hProcess9"/>
    <dgm:cxn modelId="{889D94B3-A98C-4171-BC5D-30412148627C}" type="presParOf" srcId="{9B8DD05C-387B-4864-8746-35A976891E9C}" destId="{0432FE40-73DE-49C7-90C6-65EE52AAF7E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803C53-AED9-4A7F-81BF-ADDE15BA1DD6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6A73DB-37B7-4A09-AB2C-301CF9BEFAA0}">
      <dgm:prSet phldrT="[Texte]"/>
      <dgm:spPr>
        <a:solidFill>
          <a:srgbClr val="155291"/>
        </a:solidFill>
      </dgm:spPr>
      <dgm:t>
        <a:bodyPr/>
        <a:lstStyle/>
        <a:p>
          <a:r>
            <a:rPr lang="fr-FR" dirty="0"/>
            <a:t>Partie visible</a:t>
          </a:r>
        </a:p>
      </dgm:t>
    </dgm:pt>
    <dgm:pt modelId="{2D76DCD6-89D2-4EA5-9631-33D6BF8914A2}" type="parTrans" cxnId="{88E6F5B0-2211-4B94-8E0B-6E00C199B7A1}">
      <dgm:prSet/>
      <dgm:spPr/>
      <dgm:t>
        <a:bodyPr/>
        <a:lstStyle/>
        <a:p>
          <a:endParaRPr lang="fr-FR"/>
        </a:p>
      </dgm:t>
    </dgm:pt>
    <dgm:pt modelId="{AA382D46-A98A-467D-9DDA-C42FF41D9A96}" type="sibTrans" cxnId="{88E6F5B0-2211-4B94-8E0B-6E00C199B7A1}">
      <dgm:prSet/>
      <dgm:spPr/>
      <dgm:t>
        <a:bodyPr/>
        <a:lstStyle/>
        <a:p>
          <a:endParaRPr lang="fr-FR"/>
        </a:p>
      </dgm:t>
    </dgm:pt>
    <dgm:pt modelId="{7B692DC2-319C-4565-BC0C-70EE0395CCC6}">
      <dgm:prSet phldrT="[Texte]"/>
      <dgm:spPr>
        <a:solidFill>
          <a:srgbClr val="89C152"/>
        </a:solidFill>
      </dgm:spPr>
      <dgm:t>
        <a:bodyPr/>
        <a:lstStyle/>
        <a:p>
          <a:r>
            <a:rPr lang="fr-FR" dirty="0"/>
            <a:t>Langages</a:t>
          </a:r>
        </a:p>
      </dgm:t>
    </dgm:pt>
    <dgm:pt modelId="{119C65A7-1C2C-48EE-A1E4-AB6522269806}" type="parTrans" cxnId="{6C1F416A-B4A6-4483-A34A-D467FF95E785}">
      <dgm:prSet/>
      <dgm:spPr/>
      <dgm:t>
        <a:bodyPr/>
        <a:lstStyle/>
        <a:p>
          <a:endParaRPr lang="fr-FR"/>
        </a:p>
      </dgm:t>
    </dgm:pt>
    <dgm:pt modelId="{3AD56FB0-C189-4EA9-838C-841AEB909C11}" type="sibTrans" cxnId="{6C1F416A-B4A6-4483-A34A-D467FF95E785}">
      <dgm:prSet/>
      <dgm:spPr/>
      <dgm:t>
        <a:bodyPr/>
        <a:lstStyle/>
        <a:p>
          <a:endParaRPr lang="fr-FR"/>
        </a:p>
      </dgm:t>
    </dgm:pt>
    <dgm:pt modelId="{5B7D3A61-56B9-49F1-A8CF-9B3B0284365F}">
      <dgm:prSet phldrT="[Texte]"/>
      <dgm:spPr>
        <a:solidFill>
          <a:srgbClr val="CC165C"/>
        </a:solidFill>
      </dgm:spPr>
      <dgm:t>
        <a:bodyPr/>
        <a:lstStyle/>
        <a:p>
          <a:r>
            <a:rPr lang="fr-FR" dirty="0"/>
            <a:t>Le client</a:t>
          </a:r>
        </a:p>
      </dgm:t>
    </dgm:pt>
    <dgm:pt modelId="{3AD4DAEE-E260-4397-B5F3-D37BDEB5B8CE}" type="parTrans" cxnId="{F2ABF57D-68D5-4223-9117-33051DC46418}">
      <dgm:prSet/>
      <dgm:spPr/>
      <dgm:t>
        <a:bodyPr/>
        <a:lstStyle/>
        <a:p>
          <a:endParaRPr lang="fr-FR"/>
        </a:p>
      </dgm:t>
    </dgm:pt>
    <dgm:pt modelId="{0CFF64A3-04B0-49E4-8565-C0872E934C05}" type="sibTrans" cxnId="{F2ABF57D-68D5-4223-9117-33051DC46418}">
      <dgm:prSet/>
      <dgm:spPr/>
      <dgm:t>
        <a:bodyPr/>
        <a:lstStyle/>
        <a:p>
          <a:endParaRPr lang="fr-FR"/>
        </a:p>
      </dgm:t>
    </dgm:pt>
    <dgm:pt modelId="{A7DA8916-8E14-48B8-92E0-0B76C7D75C46}">
      <dgm:prSet phldrT="[Texte]"/>
      <dgm:spPr>
        <a:solidFill>
          <a:srgbClr val="F5793E"/>
        </a:solidFill>
      </dgm:spPr>
      <dgm:t>
        <a:bodyPr/>
        <a:lstStyle/>
        <a:p>
          <a:r>
            <a:rPr lang="fr-FR" dirty="0"/>
            <a:t>Design</a:t>
          </a:r>
        </a:p>
      </dgm:t>
    </dgm:pt>
    <dgm:pt modelId="{C4ABD003-BAFD-40FA-9793-14BDD40AE21E}" type="parTrans" cxnId="{4917E39B-9D15-4550-A24A-C192FB6D5C6C}">
      <dgm:prSet/>
      <dgm:spPr/>
      <dgm:t>
        <a:bodyPr/>
        <a:lstStyle/>
        <a:p>
          <a:endParaRPr lang="fr-FR"/>
        </a:p>
      </dgm:t>
    </dgm:pt>
    <dgm:pt modelId="{647074CC-750A-4858-8299-EA8BCDD03EC6}" type="sibTrans" cxnId="{4917E39B-9D15-4550-A24A-C192FB6D5C6C}">
      <dgm:prSet/>
      <dgm:spPr/>
      <dgm:t>
        <a:bodyPr/>
        <a:lstStyle/>
        <a:p>
          <a:endParaRPr lang="fr-FR"/>
        </a:p>
      </dgm:t>
    </dgm:pt>
    <dgm:pt modelId="{1C9AB5E8-697B-4B79-9E4A-EB78BE18243F}">
      <dgm:prSet phldrT="[Texte]"/>
      <dgm:spPr>
        <a:solidFill>
          <a:srgbClr val="0A9BF7"/>
        </a:solidFill>
      </dgm:spPr>
      <dgm:t>
        <a:bodyPr/>
        <a:lstStyle/>
        <a:p>
          <a:r>
            <a:rPr lang="fr-FR" dirty="0"/>
            <a:t>Respect</a:t>
          </a:r>
        </a:p>
      </dgm:t>
    </dgm:pt>
    <dgm:pt modelId="{F040BBF6-5DBE-40A6-B3F9-32984EAC9DBA}" type="parTrans" cxnId="{9B6DEBE5-DC45-452A-9B01-A9BEBF94C2D1}">
      <dgm:prSet/>
      <dgm:spPr/>
      <dgm:t>
        <a:bodyPr/>
        <a:lstStyle/>
        <a:p>
          <a:endParaRPr lang="fr-FR"/>
        </a:p>
      </dgm:t>
    </dgm:pt>
    <dgm:pt modelId="{F84B4888-9C7E-4F79-96CC-38D3FDA54961}" type="sibTrans" cxnId="{9B6DEBE5-DC45-452A-9B01-A9BEBF94C2D1}">
      <dgm:prSet/>
      <dgm:spPr/>
      <dgm:t>
        <a:bodyPr/>
        <a:lstStyle/>
        <a:p>
          <a:endParaRPr lang="fr-FR"/>
        </a:p>
      </dgm:t>
    </dgm:pt>
    <dgm:pt modelId="{7B46370B-972B-4EB3-B5CB-C21BFD44C634}" type="pres">
      <dgm:prSet presAssocID="{8D803C53-AED9-4A7F-81BF-ADDE15BA1DD6}" presName="Name0" presStyleCnt="0">
        <dgm:presLayoutVars>
          <dgm:dir/>
          <dgm:resizeHandles val="exact"/>
        </dgm:presLayoutVars>
      </dgm:prSet>
      <dgm:spPr/>
    </dgm:pt>
    <dgm:pt modelId="{7D05294E-485C-4E4D-890A-E2C0976C769A}" type="pres">
      <dgm:prSet presAssocID="{8D803C53-AED9-4A7F-81BF-ADDE15BA1DD6}" presName="cycle" presStyleCnt="0"/>
      <dgm:spPr/>
    </dgm:pt>
    <dgm:pt modelId="{31F3DD7F-6194-48F9-A4DB-3E89155F5421}" type="pres">
      <dgm:prSet presAssocID="{4B6A73DB-37B7-4A09-AB2C-301CF9BEFAA0}" presName="nodeFirstNode" presStyleLbl="node1" presStyleIdx="0" presStyleCnt="5">
        <dgm:presLayoutVars>
          <dgm:bulletEnabled val="1"/>
        </dgm:presLayoutVars>
      </dgm:prSet>
      <dgm:spPr/>
    </dgm:pt>
    <dgm:pt modelId="{F39EA5F4-D76B-4191-8E40-8FD51E968380}" type="pres">
      <dgm:prSet presAssocID="{AA382D46-A98A-467D-9DDA-C42FF41D9A96}" presName="sibTransFirstNode" presStyleLbl="bgShp" presStyleIdx="0" presStyleCnt="1"/>
      <dgm:spPr/>
    </dgm:pt>
    <dgm:pt modelId="{B5C20F15-6780-492D-B766-C11B6613D119}" type="pres">
      <dgm:prSet presAssocID="{7B692DC2-319C-4565-BC0C-70EE0395CCC6}" presName="nodeFollowingNodes" presStyleLbl="node1" presStyleIdx="1" presStyleCnt="5">
        <dgm:presLayoutVars>
          <dgm:bulletEnabled val="1"/>
        </dgm:presLayoutVars>
      </dgm:prSet>
      <dgm:spPr/>
    </dgm:pt>
    <dgm:pt modelId="{D3490C61-4F2D-48BA-B92D-BE2B20C69CA7}" type="pres">
      <dgm:prSet presAssocID="{5B7D3A61-56B9-49F1-A8CF-9B3B0284365F}" presName="nodeFollowingNodes" presStyleLbl="node1" presStyleIdx="2" presStyleCnt="5">
        <dgm:presLayoutVars>
          <dgm:bulletEnabled val="1"/>
        </dgm:presLayoutVars>
      </dgm:prSet>
      <dgm:spPr/>
    </dgm:pt>
    <dgm:pt modelId="{E3910882-D605-4D54-B46D-62C7DC9E1122}" type="pres">
      <dgm:prSet presAssocID="{A7DA8916-8E14-48B8-92E0-0B76C7D75C46}" presName="nodeFollowingNodes" presStyleLbl="node1" presStyleIdx="3" presStyleCnt="5">
        <dgm:presLayoutVars>
          <dgm:bulletEnabled val="1"/>
        </dgm:presLayoutVars>
      </dgm:prSet>
      <dgm:spPr/>
    </dgm:pt>
    <dgm:pt modelId="{88EDEDA0-763C-4299-8A4D-0B8E65658E83}" type="pres">
      <dgm:prSet presAssocID="{1C9AB5E8-697B-4B79-9E4A-EB78BE18243F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6C1F416A-B4A6-4483-A34A-D467FF95E785}" srcId="{8D803C53-AED9-4A7F-81BF-ADDE15BA1DD6}" destId="{7B692DC2-319C-4565-BC0C-70EE0395CCC6}" srcOrd="1" destOrd="0" parTransId="{119C65A7-1C2C-48EE-A1E4-AB6522269806}" sibTransId="{3AD56FB0-C189-4EA9-838C-841AEB909C11}"/>
    <dgm:cxn modelId="{3F0D4270-86E1-4873-A757-EB8FB6E4174C}" type="presOf" srcId="{A7DA8916-8E14-48B8-92E0-0B76C7D75C46}" destId="{E3910882-D605-4D54-B46D-62C7DC9E1122}" srcOrd="0" destOrd="0" presId="urn:microsoft.com/office/officeart/2005/8/layout/cycle3"/>
    <dgm:cxn modelId="{F2ABF57D-68D5-4223-9117-33051DC46418}" srcId="{8D803C53-AED9-4A7F-81BF-ADDE15BA1DD6}" destId="{5B7D3A61-56B9-49F1-A8CF-9B3B0284365F}" srcOrd="2" destOrd="0" parTransId="{3AD4DAEE-E260-4397-B5F3-D37BDEB5B8CE}" sibTransId="{0CFF64A3-04B0-49E4-8565-C0872E934C05}"/>
    <dgm:cxn modelId="{98FA7691-B87E-4958-940E-C72A4C6F598C}" type="presOf" srcId="{5B7D3A61-56B9-49F1-A8CF-9B3B0284365F}" destId="{D3490C61-4F2D-48BA-B92D-BE2B20C69CA7}" srcOrd="0" destOrd="0" presId="urn:microsoft.com/office/officeart/2005/8/layout/cycle3"/>
    <dgm:cxn modelId="{4917E39B-9D15-4550-A24A-C192FB6D5C6C}" srcId="{8D803C53-AED9-4A7F-81BF-ADDE15BA1DD6}" destId="{A7DA8916-8E14-48B8-92E0-0B76C7D75C46}" srcOrd="3" destOrd="0" parTransId="{C4ABD003-BAFD-40FA-9793-14BDD40AE21E}" sibTransId="{647074CC-750A-4858-8299-EA8BCDD03EC6}"/>
    <dgm:cxn modelId="{88E6F5B0-2211-4B94-8E0B-6E00C199B7A1}" srcId="{8D803C53-AED9-4A7F-81BF-ADDE15BA1DD6}" destId="{4B6A73DB-37B7-4A09-AB2C-301CF9BEFAA0}" srcOrd="0" destOrd="0" parTransId="{2D76DCD6-89D2-4EA5-9631-33D6BF8914A2}" sibTransId="{AA382D46-A98A-467D-9DDA-C42FF41D9A96}"/>
    <dgm:cxn modelId="{A25177B4-3C03-487A-A8DB-88EC2A07956E}" type="presOf" srcId="{8D803C53-AED9-4A7F-81BF-ADDE15BA1DD6}" destId="{7B46370B-972B-4EB3-B5CB-C21BFD44C634}" srcOrd="0" destOrd="0" presId="urn:microsoft.com/office/officeart/2005/8/layout/cycle3"/>
    <dgm:cxn modelId="{0FAA48C2-5A7C-49EF-801D-E1186B268B4C}" type="presOf" srcId="{1C9AB5E8-697B-4B79-9E4A-EB78BE18243F}" destId="{88EDEDA0-763C-4299-8A4D-0B8E65658E83}" srcOrd="0" destOrd="0" presId="urn:microsoft.com/office/officeart/2005/8/layout/cycle3"/>
    <dgm:cxn modelId="{1A2FF4C7-D5B7-4CE4-B935-A91EF1C59003}" type="presOf" srcId="{AA382D46-A98A-467D-9DDA-C42FF41D9A96}" destId="{F39EA5F4-D76B-4191-8E40-8FD51E968380}" srcOrd="0" destOrd="0" presId="urn:microsoft.com/office/officeart/2005/8/layout/cycle3"/>
    <dgm:cxn modelId="{B0B84ADE-A520-46B4-AF8F-FD6274A96426}" type="presOf" srcId="{7B692DC2-319C-4565-BC0C-70EE0395CCC6}" destId="{B5C20F15-6780-492D-B766-C11B6613D119}" srcOrd="0" destOrd="0" presId="urn:microsoft.com/office/officeart/2005/8/layout/cycle3"/>
    <dgm:cxn modelId="{9B6DEBE5-DC45-452A-9B01-A9BEBF94C2D1}" srcId="{8D803C53-AED9-4A7F-81BF-ADDE15BA1DD6}" destId="{1C9AB5E8-697B-4B79-9E4A-EB78BE18243F}" srcOrd="4" destOrd="0" parTransId="{F040BBF6-5DBE-40A6-B3F9-32984EAC9DBA}" sibTransId="{F84B4888-9C7E-4F79-96CC-38D3FDA54961}"/>
    <dgm:cxn modelId="{650437E8-673F-4FB5-9E5C-5C5604A219E9}" type="presOf" srcId="{4B6A73DB-37B7-4A09-AB2C-301CF9BEFAA0}" destId="{31F3DD7F-6194-48F9-A4DB-3E89155F5421}" srcOrd="0" destOrd="0" presId="urn:microsoft.com/office/officeart/2005/8/layout/cycle3"/>
    <dgm:cxn modelId="{520F0E99-6A67-4082-8C39-C512C472BC89}" type="presParOf" srcId="{7B46370B-972B-4EB3-B5CB-C21BFD44C634}" destId="{7D05294E-485C-4E4D-890A-E2C0976C769A}" srcOrd="0" destOrd="0" presId="urn:microsoft.com/office/officeart/2005/8/layout/cycle3"/>
    <dgm:cxn modelId="{5D6198BB-6F2D-4904-ABE9-E54D5028CF8C}" type="presParOf" srcId="{7D05294E-485C-4E4D-890A-E2C0976C769A}" destId="{31F3DD7F-6194-48F9-A4DB-3E89155F5421}" srcOrd="0" destOrd="0" presId="urn:microsoft.com/office/officeart/2005/8/layout/cycle3"/>
    <dgm:cxn modelId="{1EE88FE6-9A44-4DB8-890E-7906964F545B}" type="presParOf" srcId="{7D05294E-485C-4E4D-890A-E2C0976C769A}" destId="{F39EA5F4-D76B-4191-8E40-8FD51E968380}" srcOrd="1" destOrd="0" presId="urn:microsoft.com/office/officeart/2005/8/layout/cycle3"/>
    <dgm:cxn modelId="{C7ECF5DA-5340-419B-BD93-42C58CD312E2}" type="presParOf" srcId="{7D05294E-485C-4E4D-890A-E2C0976C769A}" destId="{B5C20F15-6780-492D-B766-C11B6613D119}" srcOrd="2" destOrd="0" presId="urn:microsoft.com/office/officeart/2005/8/layout/cycle3"/>
    <dgm:cxn modelId="{2FE96E6F-1FE2-4E8A-9077-EDFAC32854B0}" type="presParOf" srcId="{7D05294E-485C-4E4D-890A-E2C0976C769A}" destId="{D3490C61-4F2D-48BA-B92D-BE2B20C69CA7}" srcOrd="3" destOrd="0" presId="urn:microsoft.com/office/officeart/2005/8/layout/cycle3"/>
    <dgm:cxn modelId="{AAE15E7F-D93E-46A0-B94D-CFA0CF12C938}" type="presParOf" srcId="{7D05294E-485C-4E4D-890A-E2C0976C769A}" destId="{E3910882-D605-4D54-B46D-62C7DC9E1122}" srcOrd="4" destOrd="0" presId="urn:microsoft.com/office/officeart/2005/8/layout/cycle3"/>
    <dgm:cxn modelId="{06AF347D-F1E6-41CD-90A8-3FFB91A282A8}" type="presParOf" srcId="{7D05294E-485C-4E4D-890A-E2C0976C769A}" destId="{88EDEDA0-763C-4299-8A4D-0B8E65658E83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D15E47-192C-4FE1-BB57-1DB8C875E4C5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8C0AF36-4E20-40EC-A5FA-65D1B3446987}">
      <dgm:prSet phldrT="[Texte]"/>
      <dgm:spPr>
        <a:solidFill>
          <a:srgbClr val="0A9BF7"/>
        </a:solidFill>
      </dgm:spPr>
      <dgm:t>
        <a:bodyPr/>
        <a:lstStyle/>
        <a:p>
          <a:r>
            <a:rPr lang="fr-FR" dirty="0"/>
            <a:t>P</a:t>
          </a:r>
        </a:p>
      </dgm:t>
    </dgm:pt>
    <dgm:pt modelId="{C15B895A-59BC-4C9C-8C35-E0B84BAC065B}" type="parTrans" cxnId="{C40D9278-C810-4910-AF32-29FFA3AC568A}">
      <dgm:prSet/>
      <dgm:spPr/>
      <dgm:t>
        <a:bodyPr/>
        <a:lstStyle/>
        <a:p>
          <a:endParaRPr lang="fr-FR"/>
        </a:p>
      </dgm:t>
    </dgm:pt>
    <dgm:pt modelId="{813E42CB-7F39-44CB-9788-A35E813C08DA}" type="sibTrans" cxnId="{C40D9278-C810-4910-AF32-29FFA3AC568A}">
      <dgm:prSet/>
      <dgm:spPr/>
      <dgm:t>
        <a:bodyPr/>
        <a:lstStyle/>
        <a:p>
          <a:endParaRPr lang="fr-FR"/>
        </a:p>
      </dgm:t>
    </dgm:pt>
    <dgm:pt modelId="{1F0EB3B7-9050-42E2-82AD-1126603B669B}">
      <dgm:prSet phldrT="[Texte]"/>
      <dgm:spPr>
        <a:solidFill>
          <a:srgbClr val="89C152">
            <a:alpha val="90000"/>
          </a:srgbClr>
        </a:solidFill>
      </dgm:spPr>
      <dgm:t>
        <a:bodyPr/>
        <a:lstStyle/>
        <a:p>
          <a:r>
            <a:rPr lang="fr-FR" dirty="0"/>
            <a:t>programmation</a:t>
          </a:r>
        </a:p>
      </dgm:t>
    </dgm:pt>
    <dgm:pt modelId="{9B921DD3-8EDF-4ECE-8FA1-B3F74C1853A4}" type="parTrans" cxnId="{A9E91AD9-BEB3-4D76-9D0C-1A4B3CFCC155}">
      <dgm:prSet/>
      <dgm:spPr/>
      <dgm:t>
        <a:bodyPr/>
        <a:lstStyle/>
        <a:p>
          <a:endParaRPr lang="fr-FR"/>
        </a:p>
      </dgm:t>
    </dgm:pt>
    <dgm:pt modelId="{F410A646-5443-4D5C-82EB-A71317E58C1A}" type="sibTrans" cxnId="{A9E91AD9-BEB3-4D76-9D0C-1A4B3CFCC155}">
      <dgm:prSet/>
      <dgm:spPr/>
      <dgm:t>
        <a:bodyPr/>
        <a:lstStyle/>
        <a:p>
          <a:endParaRPr lang="fr-FR"/>
        </a:p>
      </dgm:t>
    </dgm:pt>
    <dgm:pt modelId="{B9FB13E3-411A-47F2-B359-C695CC0DD6A2}">
      <dgm:prSet phldrT="[Texte]"/>
      <dgm:spPr>
        <a:solidFill>
          <a:srgbClr val="155291"/>
        </a:solidFill>
      </dgm:spPr>
      <dgm:t>
        <a:bodyPr/>
        <a:lstStyle/>
        <a:p>
          <a:r>
            <a:rPr lang="fr-FR" dirty="0"/>
            <a:t>O</a:t>
          </a:r>
        </a:p>
      </dgm:t>
    </dgm:pt>
    <dgm:pt modelId="{C04261EF-4675-466E-873C-FF3FCB6AD39C}" type="parTrans" cxnId="{CA5C3A7B-F70C-4CF6-AF48-B8DE203C0E5F}">
      <dgm:prSet/>
      <dgm:spPr/>
      <dgm:t>
        <a:bodyPr/>
        <a:lstStyle/>
        <a:p>
          <a:endParaRPr lang="fr-FR"/>
        </a:p>
      </dgm:t>
    </dgm:pt>
    <dgm:pt modelId="{EBCCFDE4-060E-466F-90FB-E172730A9896}" type="sibTrans" cxnId="{CA5C3A7B-F70C-4CF6-AF48-B8DE203C0E5F}">
      <dgm:prSet/>
      <dgm:spPr/>
      <dgm:t>
        <a:bodyPr/>
        <a:lstStyle/>
        <a:p>
          <a:endParaRPr lang="fr-FR"/>
        </a:p>
      </dgm:t>
    </dgm:pt>
    <dgm:pt modelId="{2BD9C342-5B48-4E3E-A54F-739CCB240405}">
      <dgm:prSet phldrT="[Texte]"/>
      <dgm:spPr>
        <a:solidFill>
          <a:srgbClr val="0A9BF7">
            <a:alpha val="90000"/>
          </a:srgbClr>
        </a:solidFill>
      </dgm:spPr>
      <dgm:t>
        <a:bodyPr/>
        <a:lstStyle/>
        <a:p>
          <a:r>
            <a:rPr lang="fr-FR" dirty="0"/>
            <a:t>orientée</a:t>
          </a:r>
        </a:p>
      </dgm:t>
    </dgm:pt>
    <dgm:pt modelId="{734BAD61-14C0-4223-B675-95D4145CBF71}" type="parTrans" cxnId="{5D76FF1A-27C6-45AE-9A51-792D46300F35}">
      <dgm:prSet/>
      <dgm:spPr/>
      <dgm:t>
        <a:bodyPr/>
        <a:lstStyle/>
        <a:p>
          <a:endParaRPr lang="fr-FR"/>
        </a:p>
      </dgm:t>
    </dgm:pt>
    <dgm:pt modelId="{84896F66-E1DB-4F22-9523-20C16DAAC3A7}" type="sibTrans" cxnId="{5D76FF1A-27C6-45AE-9A51-792D46300F35}">
      <dgm:prSet/>
      <dgm:spPr/>
      <dgm:t>
        <a:bodyPr/>
        <a:lstStyle/>
        <a:p>
          <a:endParaRPr lang="fr-FR"/>
        </a:p>
      </dgm:t>
    </dgm:pt>
    <dgm:pt modelId="{FADCD3C7-C052-43E5-9232-703F523F3976}">
      <dgm:prSet phldrT="[Texte]"/>
      <dgm:spPr>
        <a:solidFill>
          <a:srgbClr val="89C152"/>
        </a:solidFill>
      </dgm:spPr>
      <dgm:t>
        <a:bodyPr/>
        <a:lstStyle/>
        <a:p>
          <a:r>
            <a:rPr lang="fr-FR" dirty="0"/>
            <a:t>O</a:t>
          </a:r>
        </a:p>
      </dgm:t>
    </dgm:pt>
    <dgm:pt modelId="{9D993EDC-6FF8-4A9B-B617-7F86F2425AF3}" type="parTrans" cxnId="{07E8ACEF-6629-48A7-A9A2-28237C4180D2}">
      <dgm:prSet/>
      <dgm:spPr/>
      <dgm:t>
        <a:bodyPr/>
        <a:lstStyle/>
        <a:p>
          <a:endParaRPr lang="fr-FR"/>
        </a:p>
      </dgm:t>
    </dgm:pt>
    <dgm:pt modelId="{89EADBEA-9F16-451D-B095-CEFF438733B0}" type="sibTrans" cxnId="{07E8ACEF-6629-48A7-A9A2-28237C4180D2}">
      <dgm:prSet/>
      <dgm:spPr/>
      <dgm:t>
        <a:bodyPr/>
        <a:lstStyle/>
        <a:p>
          <a:endParaRPr lang="fr-FR"/>
        </a:p>
      </dgm:t>
    </dgm:pt>
    <dgm:pt modelId="{96B06B8C-3A18-4DE0-B96E-23FC80DE0496}">
      <dgm:prSet/>
      <dgm:spPr>
        <a:solidFill>
          <a:srgbClr val="155291">
            <a:alpha val="90000"/>
          </a:srgbClr>
        </a:solidFill>
      </dgm:spPr>
      <dgm:t>
        <a:bodyPr/>
        <a:lstStyle/>
        <a:p>
          <a:r>
            <a:rPr lang="fr-FR" dirty="0"/>
            <a:t>objet</a:t>
          </a:r>
        </a:p>
      </dgm:t>
    </dgm:pt>
    <dgm:pt modelId="{5BECC5D6-AB85-4666-B9C6-F28E3127A2F6}" type="parTrans" cxnId="{1ECBFA1A-C144-4B78-986F-5CBEBF03F723}">
      <dgm:prSet/>
      <dgm:spPr/>
      <dgm:t>
        <a:bodyPr/>
        <a:lstStyle/>
        <a:p>
          <a:endParaRPr lang="fr-FR"/>
        </a:p>
      </dgm:t>
    </dgm:pt>
    <dgm:pt modelId="{CF5DD623-4BAD-483C-9109-4A927F068A9A}" type="sibTrans" cxnId="{1ECBFA1A-C144-4B78-986F-5CBEBF03F723}">
      <dgm:prSet/>
      <dgm:spPr/>
      <dgm:t>
        <a:bodyPr/>
        <a:lstStyle/>
        <a:p>
          <a:endParaRPr lang="fr-FR"/>
        </a:p>
      </dgm:t>
    </dgm:pt>
    <dgm:pt modelId="{9B466208-9DDA-43EB-8F6D-FE1A1F34F14A}" type="pres">
      <dgm:prSet presAssocID="{FCD15E47-192C-4FE1-BB57-1DB8C875E4C5}" presName="list" presStyleCnt="0">
        <dgm:presLayoutVars>
          <dgm:dir/>
          <dgm:animLvl val="lvl"/>
        </dgm:presLayoutVars>
      </dgm:prSet>
      <dgm:spPr/>
    </dgm:pt>
    <dgm:pt modelId="{2C92BE45-F94A-40AD-ADD2-0684BE175EC5}" type="pres">
      <dgm:prSet presAssocID="{B8C0AF36-4E20-40EC-A5FA-65D1B3446987}" presName="posSpace" presStyleCnt="0"/>
      <dgm:spPr/>
    </dgm:pt>
    <dgm:pt modelId="{C1946F4D-6572-422A-9410-6483D8044639}" type="pres">
      <dgm:prSet presAssocID="{B8C0AF36-4E20-40EC-A5FA-65D1B3446987}" presName="vertFlow" presStyleCnt="0"/>
      <dgm:spPr/>
    </dgm:pt>
    <dgm:pt modelId="{C9EF488F-C7F8-4FE9-902F-CB62B37D9001}" type="pres">
      <dgm:prSet presAssocID="{B8C0AF36-4E20-40EC-A5FA-65D1B3446987}" presName="topSpace" presStyleCnt="0"/>
      <dgm:spPr/>
    </dgm:pt>
    <dgm:pt modelId="{E5D95A12-84FB-4D9D-9874-8A174870C752}" type="pres">
      <dgm:prSet presAssocID="{B8C0AF36-4E20-40EC-A5FA-65D1B3446987}" presName="firstComp" presStyleCnt="0"/>
      <dgm:spPr/>
    </dgm:pt>
    <dgm:pt modelId="{6AA9F943-F2D4-4D48-AFD9-C0946DD25C0F}" type="pres">
      <dgm:prSet presAssocID="{B8C0AF36-4E20-40EC-A5FA-65D1B3446987}" presName="firstChild" presStyleLbl="bgAccFollowNode1" presStyleIdx="0" presStyleCnt="3" custScaleX="174744" custScaleY="89713" custLinFactX="63147" custLinFactY="-70397" custLinFactNeighborX="100000" custLinFactNeighborY="-100000"/>
      <dgm:spPr/>
    </dgm:pt>
    <dgm:pt modelId="{D3DA3EA9-61A5-482D-9EB7-92372F9C50DF}" type="pres">
      <dgm:prSet presAssocID="{B8C0AF36-4E20-40EC-A5FA-65D1B3446987}" presName="firstChildTx" presStyleLbl="bgAccFollowNode1" presStyleIdx="0" presStyleCnt="3">
        <dgm:presLayoutVars>
          <dgm:bulletEnabled val="1"/>
        </dgm:presLayoutVars>
      </dgm:prSet>
      <dgm:spPr/>
    </dgm:pt>
    <dgm:pt modelId="{D3C119DE-DC33-4AB3-B3B0-37F2C2C8185B}" type="pres">
      <dgm:prSet presAssocID="{B8C0AF36-4E20-40EC-A5FA-65D1B3446987}" presName="negSpace" presStyleCnt="0"/>
      <dgm:spPr/>
    </dgm:pt>
    <dgm:pt modelId="{762CE664-425A-46B6-814F-D03A5959192C}" type="pres">
      <dgm:prSet presAssocID="{B8C0AF36-4E20-40EC-A5FA-65D1B3446987}" presName="circle" presStyleLbl="node1" presStyleIdx="0" presStyleCnt="3" custScaleX="99741" custScaleY="105901" custLinFactY="-38419" custLinFactNeighborX="49517" custLinFactNeighborY="-100000"/>
      <dgm:spPr/>
    </dgm:pt>
    <dgm:pt modelId="{3648A7C4-7FAC-47F7-B902-627202537E0F}" type="pres">
      <dgm:prSet presAssocID="{813E42CB-7F39-44CB-9788-A35E813C08DA}" presName="transSpace" presStyleCnt="0"/>
      <dgm:spPr/>
    </dgm:pt>
    <dgm:pt modelId="{E536B66F-D917-4F2B-9F3E-4325ACF9F499}" type="pres">
      <dgm:prSet presAssocID="{B9FB13E3-411A-47F2-B359-C695CC0DD6A2}" presName="posSpace" presStyleCnt="0"/>
      <dgm:spPr/>
    </dgm:pt>
    <dgm:pt modelId="{1B9B554F-FAE2-4699-AC31-F82D38590A3A}" type="pres">
      <dgm:prSet presAssocID="{B9FB13E3-411A-47F2-B359-C695CC0DD6A2}" presName="vertFlow" presStyleCnt="0"/>
      <dgm:spPr/>
    </dgm:pt>
    <dgm:pt modelId="{E1E14AE3-CBF4-423B-8E13-70D7B382989F}" type="pres">
      <dgm:prSet presAssocID="{B9FB13E3-411A-47F2-B359-C695CC0DD6A2}" presName="topSpace" presStyleCnt="0"/>
      <dgm:spPr/>
    </dgm:pt>
    <dgm:pt modelId="{199832B6-89D1-4381-A923-CF17DC53C403}" type="pres">
      <dgm:prSet presAssocID="{B9FB13E3-411A-47F2-B359-C695CC0DD6A2}" presName="firstComp" presStyleCnt="0"/>
      <dgm:spPr/>
    </dgm:pt>
    <dgm:pt modelId="{D8E5916F-C748-41BA-96E7-BE35F220D017}" type="pres">
      <dgm:prSet presAssocID="{B9FB13E3-411A-47F2-B359-C695CC0DD6A2}" presName="firstChild" presStyleLbl="bgAccFollowNode1" presStyleIdx="1" presStyleCnt="3" custScaleX="175535" custScaleY="91199" custLinFactNeighborX="-50779" custLinFactNeighborY="-43722"/>
      <dgm:spPr/>
    </dgm:pt>
    <dgm:pt modelId="{8073C71D-0F49-4443-9259-D1522958EB4F}" type="pres">
      <dgm:prSet presAssocID="{B9FB13E3-411A-47F2-B359-C695CC0DD6A2}" presName="firstChildTx" presStyleLbl="bgAccFollowNode1" presStyleIdx="1" presStyleCnt="3">
        <dgm:presLayoutVars>
          <dgm:bulletEnabled val="1"/>
        </dgm:presLayoutVars>
      </dgm:prSet>
      <dgm:spPr/>
    </dgm:pt>
    <dgm:pt modelId="{ACC5A4F5-BB0F-4345-8953-B0A1028D2AE5}" type="pres">
      <dgm:prSet presAssocID="{B9FB13E3-411A-47F2-B359-C695CC0DD6A2}" presName="negSpace" presStyleCnt="0"/>
      <dgm:spPr/>
    </dgm:pt>
    <dgm:pt modelId="{55ED6DFD-8A7C-4339-91CE-B91E06C041A3}" type="pres">
      <dgm:prSet presAssocID="{B9FB13E3-411A-47F2-B359-C695CC0DD6A2}" presName="circle" presStyleLbl="node1" presStyleIdx="1" presStyleCnt="3" custScaleX="102856" custScaleY="104806" custLinFactX="-186797" custLinFactNeighborX="-200000" custLinFactNeighborY="-9439"/>
      <dgm:spPr/>
    </dgm:pt>
    <dgm:pt modelId="{0010B58D-BAB8-4955-884D-B715E2A4948A}" type="pres">
      <dgm:prSet presAssocID="{EBCCFDE4-060E-466F-90FB-E172730A9896}" presName="transSpace" presStyleCnt="0"/>
      <dgm:spPr/>
    </dgm:pt>
    <dgm:pt modelId="{47A8DEB5-9C20-425A-B184-EFEC9FB10FDA}" type="pres">
      <dgm:prSet presAssocID="{FADCD3C7-C052-43E5-9232-703F523F3976}" presName="posSpace" presStyleCnt="0"/>
      <dgm:spPr/>
    </dgm:pt>
    <dgm:pt modelId="{AE4C3F3F-BA89-40CE-AE4B-6D8DD624E084}" type="pres">
      <dgm:prSet presAssocID="{FADCD3C7-C052-43E5-9232-703F523F3976}" presName="vertFlow" presStyleCnt="0"/>
      <dgm:spPr/>
    </dgm:pt>
    <dgm:pt modelId="{4C48A27D-5A02-45F5-AC52-E660139040CF}" type="pres">
      <dgm:prSet presAssocID="{FADCD3C7-C052-43E5-9232-703F523F3976}" presName="topSpace" presStyleCnt="0"/>
      <dgm:spPr/>
    </dgm:pt>
    <dgm:pt modelId="{E90B4C43-4229-4948-B85A-8A57FC80CEB6}" type="pres">
      <dgm:prSet presAssocID="{FADCD3C7-C052-43E5-9232-703F523F3976}" presName="firstComp" presStyleCnt="0"/>
      <dgm:spPr/>
    </dgm:pt>
    <dgm:pt modelId="{D8C1FCD8-3BE2-417D-84C9-F996DA419CA4}" type="pres">
      <dgm:prSet presAssocID="{FADCD3C7-C052-43E5-9232-703F523F3976}" presName="firstChild" presStyleLbl="bgAccFollowNode1" presStyleIdx="2" presStyleCnt="3" custScaleX="175837" custScaleY="86205" custLinFactX="-100000" custLinFactNeighborX="-163709" custLinFactNeighborY="88878"/>
      <dgm:spPr/>
    </dgm:pt>
    <dgm:pt modelId="{9E5B37D9-A0CF-4EFE-A256-63BC2F522A14}" type="pres">
      <dgm:prSet presAssocID="{FADCD3C7-C052-43E5-9232-703F523F3976}" presName="firstChildTx" presStyleLbl="bgAccFollowNode1" presStyleIdx="2" presStyleCnt="3">
        <dgm:presLayoutVars>
          <dgm:bulletEnabled val="1"/>
        </dgm:presLayoutVars>
      </dgm:prSet>
      <dgm:spPr/>
    </dgm:pt>
    <dgm:pt modelId="{6B442C61-B176-45D2-A16D-5454CD419936}" type="pres">
      <dgm:prSet presAssocID="{FADCD3C7-C052-43E5-9232-703F523F3976}" presName="negSpace" presStyleCnt="0"/>
      <dgm:spPr/>
    </dgm:pt>
    <dgm:pt modelId="{290FE18B-C638-4DF3-9A73-A7CE90236B88}" type="pres">
      <dgm:prSet presAssocID="{FADCD3C7-C052-43E5-9232-703F523F3976}" presName="circle" presStyleLbl="node1" presStyleIdx="2" presStyleCnt="3" custScaleX="107245" custScaleY="110502" custLinFactX="-300000" custLinFactY="16776" custLinFactNeighborX="-326878" custLinFactNeighborY="100000"/>
      <dgm:spPr/>
    </dgm:pt>
  </dgm:ptLst>
  <dgm:cxnLst>
    <dgm:cxn modelId="{1484FF00-3042-446F-90BD-2BFE17648211}" type="presOf" srcId="{96B06B8C-3A18-4DE0-B96E-23FC80DE0496}" destId="{9E5B37D9-A0CF-4EFE-A256-63BC2F522A14}" srcOrd="1" destOrd="0" presId="urn:microsoft.com/office/officeart/2005/8/layout/hList9"/>
    <dgm:cxn modelId="{1ECBFA1A-C144-4B78-986F-5CBEBF03F723}" srcId="{FADCD3C7-C052-43E5-9232-703F523F3976}" destId="{96B06B8C-3A18-4DE0-B96E-23FC80DE0496}" srcOrd="0" destOrd="0" parTransId="{5BECC5D6-AB85-4666-B9C6-F28E3127A2F6}" sibTransId="{CF5DD623-4BAD-483C-9109-4A927F068A9A}"/>
    <dgm:cxn modelId="{5D76FF1A-27C6-45AE-9A51-792D46300F35}" srcId="{B9FB13E3-411A-47F2-B359-C695CC0DD6A2}" destId="{2BD9C342-5B48-4E3E-A54F-739CCB240405}" srcOrd="0" destOrd="0" parTransId="{734BAD61-14C0-4223-B675-95D4145CBF71}" sibTransId="{84896F66-E1DB-4F22-9523-20C16DAAC3A7}"/>
    <dgm:cxn modelId="{67B35836-8157-4420-8F30-2D795A61FBA7}" type="presOf" srcId="{1F0EB3B7-9050-42E2-82AD-1126603B669B}" destId="{6AA9F943-F2D4-4D48-AFD9-C0946DD25C0F}" srcOrd="0" destOrd="0" presId="urn:microsoft.com/office/officeart/2005/8/layout/hList9"/>
    <dgm:cxn modelId="{45D31E63-B5BA-4DC1-850B-14B6F4256201}" type="presOf" srcId="{2BD9C342-5B48-4E3E-A54F-739CCB240405}" destId="{D8E5916F-C748-41BA-96E7-BE35F220D017}" srcOrd="0" destOrd="0" presId="urn:microsoft.com/office/officeart/2005/8/layout/hList9"/>
    <dgm:cxn modelId="{9F5E3269-BA9F-45AF-8304-8299018902EB}" type="presOf" srcId="{FADCD3C7-C052-43E5-9232-703F523F3976}" destId="{290FE18B-C638-4DF3-9A73-A7CE90236B88}" srcOrd="0" destOrd="0" presId="urn:microsoft.com/office/officeart/2005/8/layout/hList9"/>
    <dgm:cxn modelId="{E1B05149-6BCD-4883-9AA8-3AE4EF889524}" type="presOf" srcId="{96B06B8C-3A18-4DE0-B96E-23FC80DE0496}" destId="{D8C1FCD8-3BE2-417D-84C9-F996DA419CA4}" srcOrd="0" destOrd="0" presId="urn:microsoft.com/office/officeart/2005/8/layout/hList9"/>
    <dgm:cxn modelId="{EC67D74E-BD64-498E-A34C-920D014BC50C}" type="presOf" srcId="{FCD15E47-192C-4FE1-BB57-1DB8C875E4C5}" destId="{9B466208-9DDA-43EB-8F6D-FE1A1F34F14A}" srcOrd="0" destOrd="0" presId="urn:microsoft.com/office/officeart/2005/8/layout/hList9"/>
    <dgm:cxn modelId="{C40D9278-C810-4910-AF32-29FFA3AC568A}" srcId="{FCD15E47-192C-4FE1-BB57-1DB8C875E4C5}" destId="{B8C0AF36-4E20-40EC-A5FA-65D1B3446987}" srcOrd="0" destOrd="0" parTransId="{C15B895A-59BC-4C9C-8C35-E0B84BAC065B}" sibTransId="{813E42CB-7F39-44CB-9788-A35E813C08DA}"/>
    <dgm:cxn modelId="{1CEA5179-5CC6-4D87-81C0-330E495363C5}" type="presOf" srcId="{2BD9C342-5B48-4E3E-A54F-739CCB240405}" destId="{8073C71D-0F49-4443-9259-D1522958EB4F}" srcOrd="1" destOrd="0" presId="urn:microsoft.com/office/officeart/2005/8/layout/hList9"/>
    <dgm:cxn modelId="{CA5C3A7B-F70C-4CF6-AF48-B8DE203C0E5F}" srcId="{FCD15E47-192C-4FE1-BB57-1DB8C875E4C5}" destId="{B9FB13E3-411A-47F2-B359-C695CC0DD6A2}" srcOrd="1" destOrd="0" parTransId="{C04261EF-4675-466E-873C-FF3FCB6AD39C}" sibTransId="{EBCCFDE4-060E-466F-90FB-E172730A9896}"/>
    <dgm:cxn modelId="{2FAF5C9E-6E1C-4DB1-9571-B7694ACA8C42}" type="presOf" srcId="{B9FB13E3-411A-47F2-B359-C695CC0DD6A2}" destId="{55ED6DFD-8A7C-4339-91CE-B91E06C041A3}" srcOrd="0" destOrd="0" presId="urn:microsoft.com/office/officeart/2005/8/layout/hList9"/>
    <dgm:cxn modelId="{A20CABBD-1147-413F-BDBC-994A869B6233}" type="presOf" srcId="{1F0EB3B7-9050-42E2-82AD-1126603B669B}" destId="{D3DA3EA9-61A5-482D-9EB7-92372F9C50DF}" srcOrd="1" destOrd="0" presId="urn:microsoft.com/office/officeart/2005/8/layout/hList9"/>
    <dgm:cxn modelId="{51A553C9-42BB-4DD7-B7B9-054C09C8A48A}" type="presOf" srcId="{B8C0AF36-4E20-40EC-A5FA-65D1B3446987}" destId="{762CE664-425A-46B6-814F-D03A5959192C}" srcOrd="0" destOrd="0" presId="urn:microsoft.com/office/officeart/2005/8/layout/hList9"/>
    <dgm:cxn modelId="{A9E91AD9-BEB3-4D76-9D0C-1A4B3CFCC155}" srcId="{B8C0AF36-4E20-40EC-A5FA-65D1B3446987}" destId="{1F0EB3B7-9050-42E2-82AD-1126603B669B}" srcOrd="0" destOrd="0" parTransId="{9B921DD3-8EDF-4ECE-8FA1-B3F74C1853A4}" sibTransId="{F410A646-5443-4D5C-82EB-A71317E58C1A}"/>
    <dgm:cxn modelId="{07E8ACEF-6629-48A7-A9A2-28237C4180D2}" srcId="{FCD15E47-192C-4FE1-BB57-1DB8C875E4C5}" destId="{FADCD3C7-C052-43E5-9232-703F523F3976}" srcOrd="2" destOrd="0" parTransId="{9D993EDC-6FF8-4A9B-B617-7F86F2425AF3}" sibTransId="{89EADBEA-9F16-451D-B095-CEFF438733B0}"/>
    <dgm:cxn modelId="{AE148015-C8E0-4164-B9DD-9FBB60F8DE4D}" type="presParOf" srcId="{9B466208-9DDA-43EB-8F6D-FE1A1F34F14A}" destId="{2C92BE45-F94A-40AD-ADD2-0684BE175EC5}" srcOrd="0" destOrd="0" presId="urn:microsoft.com/office/officeart/2005/8/layout/hList9"/>
    <dgm:cxn modelId="{57A91392-990B-416D-A804-6D96A6F0A240}" type="presParOf" srcId="{9B466208-9DDA-43EB-8F6D-FE1A1F34F14A}" destId="{C1946F4D-6572-422A-9410-6483D8044639}" srcOrd="1" destOrd="0" presId="urn:microsoft.com/office/officeart/2005/8/layout/hList9"/>
    <dgm:cxn modelId="{20836B29-3381-4280-A3A7-1ABE9B9415E1}" type="presParOf" srcId="{C1946F4D-6572-422A-9410-6483D8044639}" destId="{C9EF488F-C7F8-4FE9-902F-CB62B37D9001}" srcOrd="0" destOrd="0" presId="urn:microsoft.com/office/officeart/2005/8/layout/hList9"/>
    <dgm:cxn modelId="{18D0AAF5-C35A-4D3A-ABC3-ED696338E4BF}" type="presParOf" srcId="{C1946F4D-6572-422A-9410-6483D8044639}" destId="{E5D95A12-84FB-4D9D-9874-8A174870C752}" srcOrd="1" destOrd="0" presId="urn:microsoft.com/office/officeart/2005/8/layout/hList9"/>
    <dgm:cxn modelId="{B422C671-A1E6-4EFE-81C7-557A934D30F0}" type="presParOf" srcId="{E5D95A12-84FB-4D9D-9874-8A174870C752}" destId="{6AA9F943-F2D4-4D48-AFD9-C0946DD25C0F}" srcOrd="0" destOrd="0" presId="urn:microsoft.com/office/officeart/2005/8/layout/hList9"/>
    <dgm:cxn modelId="{C50E29BC-1F3E-47E7-AF0C-D6BBD14A1EA7}" type="presParOf" srcId="{E5D95A12-84FB-4D9D-9874-8A174870C752}" destId="{D3DA3EA9-61A5-482D-9EB7-92372F9C50DF}" srcOrd="1" destOrd="0" presId="urn:microsoft.com/office/officeart/2005/8/layout/hList9"/>
    <dgm:cxn modelId="{59C0274F-5379-43C3-BDB6-1925EB695118}" type="presParOf" srcId="{9B466208-9DDA-43EB-8F6D-FE1A1F34F14A}" destId="{D3C119DE-DC33-4AB3-B3B0-37F2C2C8185B}" srcOrd="2" destOrd="0" presId="urn:microsoft.com/office/officeart/2005/8/layout/hList9"/>
    <dgm:cxn modelId="{F0C2DE7F-8BD1-42B2-BCA5-34F641B2ABB5}" type="presParOf" srcId="{9B466208-9DDA-43EB-8F6D-FE1A1F34F14A}" destId="{762CE664-425A-46B6-814F-D03A5959192C}" srcOrd="3" destOrd="0" presId="urn:microsoft.com/office/officeart/2005/8/layout/hList9"/>
    <dgm:cxn modelId="{D059A19E-19B2-45CD-B71B-F2FFE444694E}" type="presParOf" srcId="{9B466208-9DDA-43EB-8F6D-FE1A1F34F14A}" destId="{3648A7C4-7FAC-47F7-B902-627202537E0F}" srcOrd="4" destOrd="0" presId="urn:microsoft.com/office/officeart/2005/8/layout/hList9"/>
    <dgm:cxn modelId="{44EADF22-D25A-4AAF-870E-38C22DCF89C8}" type="presParOf" srcId="{9B466208-9DDA-43EB-8F6D-FE1A1F34F14A}" destId="{E536B66F-D917-4F2B-9F3E-4325ACF9F499}" srcOrd="5" destOrd="0" presId="urn:microsoft.com/office/officeart/2005/8/layout/hList9"/>
    <dgm:cxn modelId="{493E6BF1-32E1-4A49-88B7-87F718FE7E7B}" type="presParOf" srcId="{9B466208-9DDA-43EB-8F6D-FE1A1F34F14A}" destId="{1B9B554F-FAE2-4699-AC31-F82D38590A3A}" srcOrd="6" destOrd="0" presId="urn:microsoft.com/office/officeart/2005/8/layout/hList9"/>
    <dgm:cxn modelId="{D2144AF7-B539-434A-94FE-453C6D66AB34}" type="presParOf" srcId="{1B9B554F-FAE2-4699-AC31-F82D38590A3A}" destId="{E1E14AE3-CBF4-423B-8E13-70D7B382989F}" srcOrd="0" destOrd="0" presId="urn:microsoft.com/office/officeart/2005/8/layout/hList9"/>
    <dgm:cxn modelId="{2A14AF80-86A9-4929-A8BC-FC684E28CF4F}" type="presParOf" srcId="{1B9B554F-FAE2-4699-AC31-F82D38590A3A}" destId="{199832B6-89D1-4381-A923-CF17DC53C403}" srcOrd="1" destOrd="0" presId="urn:microsoft.com/office/officeart/2005/8/layout/hList9"/>
    <dgm:cxn modelId="{6E0032D0-0408-4113-B10C-E93338A16625}" type="presParOf" srcId="{199832B6-89D1-4381-A923-CF17DC53C403}" destId="{D8E5916F-C748-41BA-96E7-BE35F220D017}" srcOrd="0" destOrd="0" presId="urn:microsoft.com/office/officeart/2005/8/layout/hList9"/>
    <dgm:cxn modelId="{6B6D875B-6C82-4696-A21C-5CE91D03A231}" type="presParOf" srcId="{199832B6-89D1-4381-A923-CF17DC53C403}" destId="{8073C71D-0F49-4443-9259-D1522958EB4F}" srcOrd="1" destOrd="0" presId="urn:microsoft.com/office/officeart/2005/8/layout/hList9"/>
    <dgm:cxn modelId="{94EBD586-8AFF-4442-8DF6-4898E67F828A}" type="presParOf" srcId="{9B466208-9DDA-43EB-8F6D-FE1A1F34F14A}" destId="{ACC5A4F5-BB0F-4345-8953-B0A1028D2AE5}" srcOrd="7" destOrd="0" presId="urn:microsoft.com/office/officeart/2005/8/layout/hList9"/>
    <dgm:cxn modelId="{B492D6B6-F0D6-4F64-8843-D687B67EAC03}" type="presParOf" srcId="{9B466208-9DDA-43EB-8F6D-FE1A1F34F14A}" destId="{55ED6DFD-8A7C-4339-91CE-B91E06C041A3}" srcOrd="8" destOrd="0" presId="urn:microsoft.com/office/officeart/2005/8/layout/hList9"/>
    <dgm:cxn modelId="{AF5C0D76-6443-4C1C-B3D6-0593599EA24F}" type="presParOf" srcId="{9B466208-9DDA-43EB-8F6D-FE1A1F34F14A}" destId="{0010B58D-BAB8-4955-884D-B715E2A4948A}" srcOrd="9" destOrd="0" presId="urn:microsoft.com/office/officeart/2005/8/layout/hList9"/>
    <dgm:cxn modelId="{5169EF42-B483-45EA-BA66-268822303DE5}" type="presParOf" srcId="{9B466208-9DDA-43EB-8F6D-FE1A1F34F14A}" destId="{47A8DEB5-9C20-425A-B184-EFEC9FB10FDA}" srcOrd="10" destOrd="0" presId="urn:microsoft.com/office/officeart/2005/8/layout/hList9"/>
    <dgm:cxn modelId="{A2886DB8-F531-477B-B791-F54B7E862497}" type="presParOf" srcId="{9B466208-9DDA-43EB-8F6D-FE1A1F34F14A}" destId="{AE4C3F3F-BA89-40CE-AE4B-6D8DD624E084}" srcOrd="11" destOrd="0" presId="urn:microsoft.com/office/officeart/2005/8/layout/hList9"/>
    <dgm:cxn modelId="{AF75D04B-5714-49BF-B9BF-5E0CBB7B08CB}" type="presParOf" srcId="{AE4C3F3F-BA89-40CE-AE4B-6D8DD624E084}" destId="{4C48A27D-5A02-45F5-AC52-E660139040CF}" srcOrd="0" destOrd="0" presId="urn:microsoft.com/office/officeart/2005/8/layout/hList9"/>
    <dgm:cxn modelId="{CD694B8A-6736-4AEF-873B-27FDE25217DA}" type="presParOf" srcId="{AE4C3F3F-BA89-40CE-AE4B-6D8DD624E084}" destId="{E90B4C43-4229-4948-B85A-8A57FC80CEB6}" srcOrd="1" destOrd="0" presId="urn:microsoft.com/office/officeart/2005/8/layout/hList9"/>
    <dgm:cxn modelId="{76ED292F-17BA-49DB-B161-F1EFDB08A6E1}" type="presParOf" srcId="{E90B4C43-4229-4948-B85A-8A57FC80CEB6}" destId="{D8C1FCD8-3BE2-417D-84C9-F996DA419CA4}" srcOrd="0" destOrd="0" presId="urn:microsoft.com/office/officeart/2005/8/layout/hList9"/>
    <dgm:cxn modelId="{48FDC0E8-D737-4B02-AC9F-B49255EF6E9D}" type="presParOf" srcId="{E90B4C43-4229-4948-B85A-8A57FC80CEB6}" destId="{9E5B37D9-A0CF-4EFE-A256-63BC2F522A14}" srcOrd="1" destOrd="0" presId="urn:microsoft.com/office/officeart/2005/8/layout/hList9"/>
    <dgm:cxn modelId="{4030A85F-843C-4FBA-AD29-182F50FC821E}" type="presParOf" srcId="{9B466208-9DDA-43EB-8F6D-FE1A1F34F14A}" destId="{6B442C61-B176-45D2-A16D-5454CD419936}" srcOrd="12" destOrd="0" presId="urn:microsoft.com/office/officeart/2005/8/layout/hList9"/>
    <dgm:cxn modelId="{245F2817-9CCC-4FD1-8B53-D96A0B9B23EE}" type="presParOf" srcId="{9B466208-9DDA-43EB-8F6D-FE1A1F34F14A}" destId="{290FE18B-C638-4DF3-9A73-A7CE90236B88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5B04C-AC2D-4067-BF74-BF56BBAE3837}">
      <dsp:nvSpPr>
        <dsp:cNvPr id="0" name=""/>
        <dsp:cNvSpPr/>
      </dsp:nvSpPr>
      <dsp:spPr>
        <a:xfrm>
          <a:off x="3209" y="1927288"/>
          <a:ext cx="3910223" cy="1564089"/>
        </a:xfrm>
        <a:prstGeom prst="chevron">
          <a:avLst/>
        </a:prstGeom>
        <a:solidFill>
          <a:srgbClr val="0A9BF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Le rôle de développeur Front End</a:t>
          </a:r>
        </a:p>
      </dsp:txBody>
      <dsp:txXfrm>
        <a:off x="785254" y="1927288"/>
        <a:ext cx="2346134" cy="1564089"/>
      </dsp:txXfrm>
    </dsp:sp>
    <dsp:sp modelId="{E553E6F6-5E88-45A5-9564-4151FB14052D}">
      <dsp:nvSpPr>
        <dsp:cNvPr id="0" name=""/>
        <dsp:cNvSpPr/>
      </dsp:nvSpPr>
      <dsp:spPr>
        <a:xfrm>
          <a:off x="3522410" y="1927288"/>
          <a:ext cx="3910223" cy="1564089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Les difficultés rencontrées</a:t>
          </a:r>
        </a:p>
      </dsp:txBody>
      <dsp:txXfrm>
        <a:off x="4304455" y="1927288"/>
        <a:ext cx="2346134" cy="1564089"/>
      </dsp:txXfrm>
    </dsp:sp>
    <dsp:sp modelId="{A8EFE44F-070E-473C-B475-11C0DA208542}">
      <dsp:nvSpPr>
        <dsp:cNvPr id="0" name=""/>
        <dsp:cNvSpPr/>
      </dsp:nvSpPr>
      <dsp:spPr>
        <a:xfrm>
          <a:off x="7041611" y="1927288"/>
          <a:ext cx="3910223" cy="1564089"/>
        </a:xfrm>
        <a:prstGeom prst="chevron">
          <a:avLst/>
        </a:prstGeom>
        <a:solidFill>
          <a:srgbClr val="89C1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Les perspectives d’amélioration</a:t>
          </a:r>
        </a:p>
      </dsp:txBody>
      <dsp:txXfrm>
        <a:off x="7823656" y="1927288"/>
        <a:ext cx="2346134" cy="156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31D03-B108-480C-AE7E-148068B81CB8}">
      <dsp:nvSpPr>
        <dsp:cNvPr id="0" name=""/>
        <dsp:cNvSpPr/>
      </dsp:nvSpPr>
      <dsp:spPr>
        <a:xfrm>
          <a:off x="2" y="0"/>
          <a:ext cx="5820526" cy="310290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69F86-FC4D-4127-8392-807F9A9D3106}">
      <dsp:nvSpPr>
        <dsp:cNvPr id="0" name=""/>
        <dsp:cNvSpPr/>
      </dsp:nvSpPr>
      <dsp:spPr>
        <a:xfrm>
          <a:off x="2779" y="930870"/>
          <a:ext cx="1805504" cy="1241160"/>
        </a:xfrm>
        <a:prstGeom prst="roundRect">
          <a:avLst/>
        </a:prstGeom>
        <a:solidFill>
          <a:srgbClr val="0A9BF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/>
            <a:t>HTML</a:t>
          </a:r>
        </a:p>
      </dsp:txBody>
      <dsp:txXfrm>
        <a:off x="63367" y="991458"/>
        <a:ext cx="1684328" cy="1119984"/>
      </dsp:txXfrm>
    </dsp:sp>
    <dsp:sp modelId="{F5A33CC1-5DB2-4127-A10C-26E460E3BBE3}">
      <dsp:nvSpPr>
        <dsp:cNvPr id="0" name=""/>
        <dsp:cNvSpPr/>
      </dsp:nvSpPr>
      <dsp:spPr>
        <a:xfrm>
          <a:off x="2007512" y="930870"/>
          <a:ext cx="1805504" cy="1241160"/>
        </a:xfrm>
        <a:prstGeom prst="roundRect">
          <a:avLst/>
        </a:prstGeom>
        <a:solidFill>
          <a:srgbClr val="155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/>
            <a:t>CSS</a:t>
          </a:r>
        </a:p>
      </dsp:txBody>
      <dsp:txXfrm>
        <a:off x="2068100" y="991458"/>
        <a:ext cx="1684328" cy="1119984"/>
      </dsp:txXfrm>
    </dsp:sp>
    <dsp:sp modelId="{0432FE40-73DE-49C7-90C6-65EE52AAF7EB}">
      <dsp:nvSpPr>
        <dsp:cNvPr id="0" name=""/>
        <dsp:cNvSpPr/>
      </dsp:nvSpPr>
      <dsp:spPr>
        <a:xfrm>
          <a:off x="4012244" y="930870"/>
          <a:ext cx="1805504" cy="1241160"/>
        </a:xfrm>
        <a:prstGeom prst="roundRect">
          <a:avLst/>
        </a:prstGeom>
        <a:solidFill>
          <a:srgbClr val="89C1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/>
            <a:t>JS</a:t>
          </a:r>
        </a:p>
      </dsp:txBody>
      <dsp:txXfrm>
        <a:off x="4072832" y="991458"/>
        <a:ext cx="1684328" cy="11199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EA5F4-D76B-4191-8E40-8FD51E968380}">
      <dsp:nvSpPr>
        <dsp:cNvPr id="0" name=""/>
        <dsp:cNvSpPr/>
      </dsp:nvSpPr>
      <dsp:spPr>
        <a:xfrm>
          <a:off x="1223348" y="-27520"/>
          <a:ext cx="4684156" cy="4684156"/>
        </a:xfrm>
        <a:prstGeom prst="circularArrow">
          <a:avLst>
            <a:gd name="adj1" fmla="val 5544"/>
            <a:gd name="adj2" fmla="val 330680"/>
            <a:gd name="adj3" fmla="val 13790466"/>
            <a:gd name="adj4" fmla="val 17377121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3DD7F-6194-48F9-A4DB-3E89155F5421}">
      <dsp:nvSpPr>
        <dsp:cNvPr id="0" name=""/>
        <dsp:cNvSpPr/>
      </dsp:nvSpPr>
      <dsp:spPr>
        <a:xfrm>
          <a:off x="2475603" y="1055"/>
          <a:ext cx="2179645" cy="1089822"/>
        </a:xfrm>
        <a:prstGeom prst="roundRect">
          <a:avLst/>
        </a:prstGeom>
        <a:solidFill>
          <a:srgbClr val="155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Partie visible</a:t>
          </a:r>
        </a:p>
      </dsp:txBody>
      <dsp:txXfrm>
        <a:off x="2528804" y="54256"/>
        <a:ext cx="2073243" cy="983420"/>
      </dsp:txXfrm>
    </dsp:sp>
    <dsp:sp modelId="{B5C20F15-6780-492D-B766-C11B6613D119}">
      <dsp:nvSpPr>
        <dsp:cNvPr id="0" name=""/>
        <dsp:cNvSpPr/>
      </dsp:nvSpPr>
      <dsp:spPr>
        <a:xfrm>
          <a:off x="4375346" y="1381299"/>
          <a:ext cx="2179645" cy="1089822"/>
        </a:xfrm>
        <a:prstGeom prst="roundRect">
          <a:avLst/>
        </a:prstGeom>
        <a:solidFill>
          <a:srgbClr val="89C1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Langages</a:t>
          </a:r>
        </a:p>
      </dsp:txBody>
      <dsp:txXfrm>
        <a:off x="4428547" y="1434500"/>
        <a:ext cx="2073243" cy="983420"/>
      </dsp:txXfrm>
    </dsp:sp>
    <dsp:sp modelId="{D3490C61-4F2D-48BA-B92D-BE2B20C69CA7}">
      <dsp:nvSpPr>
        <dsp:cNvPr id="0" name=""/>
        <dsp:cNvSpPr/>
      </dsp:nvSpPr>
      <dsp:spPr>
        <a:xfrm>
          <a:off x="3649709" y="3614581"/>
          <a:ext cx="2179645" cy="1089822"/>
        </a:xfrm>
        <a:prstGeom prst="roundRect">
          <a:avLst/>
        </a:prstGeom>
        <a:solidFill>
          <a:srgbClr val="CC165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Le client</a:t>
          </a:r>
        </a:p>
      </dsp:txBody>
      <dsp:txXfrm>
        <a:off x="3702910" y="3667782"/>
        <a:ext cx="2073243" cy="983420"/>
      </dsp:txXfrm>
    </dsp:sp>
    <dsp:sp modelId="{E3910882-D605-4D54-B46D-62C7DC9E1122}">
      <dsp:nvSpPr>
        <dsp:cNvPr id="0" name=""/>
        <dsp:cNvSpPr/>
      </dsp:nvSpPr>
      <dsp:spPr>
        <a:xfrm>
          <a:off x="1301497" y="3614581"/>
          <a:ext cx="2179645" cy="1089822"/>
        </a:xfrm>
        <a:prstGeom prst="roundRect">
          <a:avLst/>
        </a:prstGeom>
        <a:solidFill>
          <a:srgbClr val="F579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Design</a:t>
          </a:r>
        </a:p>
      </dsp:txBody>
      <dsp:txXfrm>
        <a:off x="1354698" y="3667782"/>
        <a:ext cx="2073243" cy="983420"/>
      </dsp:txXfrm>
    </dsp:sp>
    <dsp:sp modelId="{88EDEDA0-763C-4299-8A4D-0B8E65658E83}">
      <dsp:nvSpPr>
        <dsp:cNvPr id="0" name=""/>
        <dsp:cNvSpPr/>
      </dsp:nvSpPr>
      <dsp:spPr>
        <a:xfrm>
          <a:off x="575860" y="1381299"/>
          <a:ext cx="2179645" cy="1089822"/>
        </a:xfrm>
        <a:prstGeom prst="roundRect">
          <a:avLst/>
        </a:prstGeom>
        <a:solidFill>
          <a:srgbClr val="0A9BF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Respect</a:t>
          </a:r>
        </a:p>
      </dsp:txBody>
      <dsp:txXfrm>
        <a:off x="629061" y="1434500"/>
        <a:ext cx="2073243" cy="9834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9F943-F2D4-4D48-AFD9-C0946DD25C0F}">
      <dsp:nvSpPr>
        <dsp:cNvPr id="0" name=""/>
        <dsp:cNvSpPr/>
      </dsp:nvSpPr>
      <dsp:spPr>
        <a:xfrm>
          <a:off x="1732698" y="1094835"/>
          <a:ext cx="3770905" cy="738962"/>
        </a:xfrm>
        <a:prstGeom prst="rect">
          <a:avLst/>
        </a:prstGeom>
        <a:solidFill>
          <a:srgbClr val="89C152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programmation</a:t>
          </a:r>
        </a:p>
      </dsp:txBody>
      <dsp:txXfrm>
        <a:off x="2336042" y="1094835"/>
        <a:ext cx="3167561" cy="738962"/>
      </dsp:txXfrm>
    </dsp:sp>
    <dsp:sp modelId="{762CE664-425A-46B6-814F-D03A5959192C}">
      <dsp:nvSpPr>
        <dsp:cNvPr id="0" name=""/>
        <dsp:cNvSpPr/>
      </dsp:nvSpPr>
      <dsp:spPr>
        <a:xfrm>
          <a:off x="700901" y="1029493"/>
          <a:ext cx="821152" cy="871866"/>
        </a:xfrm>
        <a:prstGeom prst="ellipse">
          <a:avLst/>
        </a:prstGeom>
        <a:solidFill>
          <a:srgbClr val="0A9BF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 dirty="0"/>
            <a:t>P</a:t>
          </a:r>
        </a:p>
      </dsp:txBody>
      <dsp:txXfrm>
        <a:off x="821156" y="1157175"/>
        <a:ext cx="580642" cy="616502"/>
      </dsp:txXfrm>
    </dsp:sp>
    <dsp:sp modelId="{D8E5916F-C748-41BA-96E7-BE35F220D017}">
      <dsp:nvSpPr>
        <dsp:cNvPr id="0" name=""/>
        <dsp:cNvSpPr/>
      </dsp:nvSpPr>
      <dsp:spPr>
        <a:xfrm>
          <a:off x="1703357" y="2138252"/>
          <a:ext cx="3805122" cy="751202"/>
        </a:xfrm>
        <a:prstGeom prst="rect">
          <a:avLst/>
        </a:prstGeom>
        <a:solidFill>
          <a:srgbClr val="0A9BF7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orientée</a:t>
          </a:r>
        </a:p>
      </dsp:txBody>
      <dsp:txXfrm>
        <a:off x="2312177" y="2138252"/>
        <a:ext cx="3196302" cy="751202"/>
      </dsp:txXfrm>
    </dsp:sp>
    <dsp:sp modelId="{55ED6DFD-8A7C-4339-91CE-B91E06C041A3}">
      <dsp:nvSpPr>
        <dsp:cNvPr id="0" name=""/>
        <dsp:cNvSpPr/>
      </dsp:nvSpPr>
      <dsp:spPr>
        <a:xfrm>
          <a:off x="707952" y="2091365"/>
          <a:ext cx="846797" cy="862851"/>
        </a:xfrm>
        <a:prstGeom prst="ellipse">
          <a:avLst/>
        </a:prstGeom>
        <a:solidFill>
          <a:srgbClr val="155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O</a:t>
          </a:r>
        </a:p>
      </dsp:txBody>
      <dsp:txXfrm>
        <a:off x="831963" y="2217727"/>
        <a:ext cx="598775" cy="610127"/>
      </dsp:txXfrm>
    </dsp:sp>
    <dsp:sp modelId="{D8C1FCD8-3BE2-417D-84C9-F996DA419CA4}">
      <dsp:nvSpPr>
        <dsp:cNvPr id="0" name=""/>
        <dsp:cNvSpPr/>
      </dsp:nvSpPr>
      <dsp:spPr>
        <a:xfrm>
          <a:off x="1729698" y="3230473"/>
          <a:ext cx="3818226" cy="710067"/>
        </a:xfrm>
        <a:prstGeom prst="rect">
          <a:avLst/>
        </a:prstGeom>
        <a:solidFill>
          <a:srgbClr val="155291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objet</a:t>
          </a:r>
        </a:p>
      </dsp:txBody>
      <dsp:txXfrm>
        <a:off x="2340614" y="3230473"/>
        <a:ext cx="3207310" cy="710067"/>
      </dsp:txXfrm>
    </dsp:sp>
    <dsp:sp modelId="{290FE18B-C638-4DF3-9A73-A7CE90236B88}">
      <dsp:nvSpPr>
        <dsp:cNvPr id="0" name=""/>
        <dsp:cNvSpPr/>
      </dsp:nvSpPr>
      <dsp:spPr>
        <a:xfrm>
          <a:off x="721235" y="3130473"/>
          <a:ext cx="882931" cy="909745"/>
        </a:xfrm>
        <a:prstGeom prst="ellipse">
          <a:avLst/>
        </a:prstGeom>
        <a:solidFill>
          <a:srgbClr val="89C1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O</a:t>
          </a:r>
        </a:p>
      </dsp:txBody>
      <dsp:txXfrm>
        <a:off x="850537" y="3263702"/>
        <a:ext cx="624327" cy="643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B49CD-0A25-4DB7-9E25-5C8F903C9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05449F-B10A-4E06-9920-595A29A0B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FAEDCC-509E-4779-A90A-87CA32FD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B72-201F-4DCC-8503-2D2DD3102B6E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955A03-D66F-4C4A-A020-44766BC4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BFD488-F820-4D7A-BD27-064F5C00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814D-0DD5-48E4-8AD4-E317D2F16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24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31D004-E7A2-44EC-A84B-0FBD4BAA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764FA3-EBB2-4EC2-9065-DC6E168DB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FED72F-79EF-4B35-A1D3-0858EAF9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B72-201F-4DCC-8503-2D2DD3102B6E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1A0FDA-DF56-4ACF-BB87-05A019EF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636548-7536-44F4-918B-17C2125F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814D-0DD5-48E4-8AD4-E317D2F16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58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AA9D2B9-F5E3-4668-B5F6-FDB6096D5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2BCAF7-3B92-45B6-A1B3-65A47E477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1C2E78-1772-4CEF-B1F8-AFC86CEC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B72-201F-4DCC-8503-2D2DD3102B6E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1BC89E-7D58-41EB-BBB7-0B289F5F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3FA7D-FF86-4EB6-A428-2C85AD7E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814D-0DD5-48E4-8AD4-E317D2F16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27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E4170-B1C5-4BEE-A395-C6ED512A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80A019-8081-4210-8443-BDE356844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3F47EF-483D-4A28-8F9A-12E619A1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B72-201F-4DCC-8503-2D2DD3102B6E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671382-56DB-4A59-A686-8D9E0346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940440-0A22-4FCE-A39F-761740B7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814D-0DD5-48E4-8AD4-E317D2F16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97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7817C6-37D9-4A99-98A6-F89C1B9D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52FD36-BECB-4949-AB32-14BABCCBB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DD0728-0725-421C-81C6-1D75BCD1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B72-201F-4DCC-8503-2D2DD3102B6E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3679F9-53A7-489B-8870-548EF75C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E69ED2-32BE-488F-AA61-F0647B9D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814D-0DD5-48E4-8AD4-E317D2F16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5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8752B-F914-426D-A863-E45A6947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70337F-5917-4F95-81D1-F9975C517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AD022C-59BF-4806-917F-F40C8BD71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84CBAA-2CA9-4155-8314-8A139522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B72-201F-4DCC-8503-2D2DD3102B6E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D7403D-A7D3-4D2B-A4B2-F5E7AE75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68EE09-1B47-4608-9291-4F252E0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814D-0DD5-48E4-8AD4-E317D2F16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78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86C0B-DB32-4F1A-98C3-02C7F387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6C9D9E-5E70-406D-A21E-1CDEE2087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769CFE-028B-4DC5-9141-EA2A51879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B0C4CCA-D5FB-4DE3-A0FA-03EEDEFCA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970A69-5A25-4A84-A57C-5AB031049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6DB815-F5DC-4349-A0E5-2652A706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B72-201F-4DCC-8503-2D2DD3102B6E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AC7C54-11E6-492C-83CC-61074899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683930D-977C-43FD-B061-38E24593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814D-0DD5-48E4-8AD4-E317D2F16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54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44AC9C-A12B-4F67-813F-6C0EF36F1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1400C0-807B-4673-A76A-54B7CA8C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B72-201F-4DCC-8503-2D2DD3102B6E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76E8CE-1B22-47F0-9746-291F8DA7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A29A3C-1DF7-4BD5-B0EE-7F35412F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814D-0DD5-48E4-8AD4-E317D2F16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80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C487A6B-BE25-4D31-A8D7-31723DDF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B72-201F-4DCC-8503-2D2DD3102B6E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FC6A42-C88D-4CEA-AD6E-19D86B2A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C06277-DB22-44E0-8C83-8D9FD5AC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814D-0DD5-48E4-8AD4-E317D2F16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11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F7DBE-0F31-4829-BDEA-5990DD0A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3DB24A-8D00-4164-B976-B90B9C3D5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52F252-52F2-45D9-AF8A-47E4336E0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6F0E9A-5036-45EB-B036-EFADB5C8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B72-201F-4DCC-8503-2D2DD3102B6E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50ACDD-E9F5-4E8B-8D8E-D0B5454A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39C7AA-4A08-4D40-BBDA-43EA2401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814D-0DD5-48E4-8AD4-E317D2F16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81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0DF264-2966-423A-993D-6BF748467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04B219-605C-470E-86C8-686944DC1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46A1C8-3408-49EB-8C7B-E90F826BB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121AB8-973C-4A7D-BB79-A8521965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B72-201F-4DCC-8503-2D2DD3102B6E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BE4930-471C-4F8C-A10C-9828937B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123F60-6CAA-4DFD-9937-668309DA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814D-0DD5-48E4-8AD4-E317D2F16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26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B6F29FF-BFCA-4DBB-9BFB-AE3AE12F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A7176D-54F3-45E9-AABB-D2C054EB5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0E7316-0F8C-4AB4-964B-07508EDAF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D7B72-201F-4DCC-8503-2D2DD3102B6E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0A3C86-A670-4FDC-BAE0-A42A84288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A33916-F102-4E4B-900D-C7C2F1CE4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0814D-0DD5-48E4-8AD4-E317D2F16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4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B33F83BE-975B-4E96-9CB8-77C8CD457A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74355"/>
              </p:ext>
            </p:extLst>
          </p:nvPr>
        </p:nvGraphicFramePr>
        <p:xfrm>
          <a:off x="568170" y="737421"/>
          <a:ext cx="1095504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90B2EFA7-76E4-4471-B0C3-FDB83FB3D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835" y="128064"/>
            <a:ext cx="9144000" cy="1655762"/>
          </a:xfrm>
        </p:spPr>
        <p:txBody>
          <a:bodyPr>
            <a:normAutofit/>
          </a:bodyPr>
          <a:lstStyle/>
          <a:p>
            <a:r>
              <a:rPr lang="fr-FR" sz="4400" b="1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PRESENTATION</a:t>
            </a:r>
            <a:endParaRPr lang="fr-FR" sz="4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72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700CF-0750-4AAF-A640-FE05CF98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LES PERSPECTIVES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D’AM</a:t>
            </a:r>
            <a:r>
              <a:rPr lang="fr-FR" b="1" cap="all" dirty="0">
                <a:solidFill>
                  <a:srgbClr val="155291"/>
                </a:solidFill>
                <a:latin typeface="Tw Cen MT" panose="020B0602020104020603"/>
              </a:rPr>
              <a:t>élioration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81C9E2-AB8B-4DC3-89C6-3A40D779D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229" y="1793289"/>
            <a:ext cx="8451542" cy="43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44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77327-B51A-43EC-AFF3-0D78770D267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fr-FR" b="1" dirty="0"/>
              <a:t>LES PERSPECTIVES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D’AM</a:t>
            </a:r>
            <a:r>
              <a:rPr lang="fr-FR" b="1" cap="all" dirty="0">
                <a:solidFill>
                  <a:srgbClr val="155291"/>
                </a:solidFill>
                <a:latin typeface="Tw Cen MT" panose="020B0602020104020603"/>
              </a:rPr>
              <a:t>élioration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FA0F58C-6085-49A4-841B-ADCDF5BCF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81" y="1690688"/>
            <a:ext cx="5497838" cy="495356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7FE832F-C250-40A3-8916-F265A7B74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27471"/>
            <a:ext cx="7620000" cy="508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26F8BCF-9E4D-430F-8907-849BE0C5DFE3}"/>
              </a:ext>
            </a:extLst>
          </p:cNvPr>
          <p:cNvSpPr/>
          <p:nvPr/>
        </p:nvSpPr>
        <p:spPr>
          <a:xfrm>
            <a:off x="2438217" y="1753905"/>
            <a:ext cx="4971250" cy="370002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dirty="0">
                <a:solidFill>
                  <a:srgbClr val="6694CC"/>
                </a:solidFill>
              </a:rPr>
              <a:t>Entrez votre adresse</a:t>
            </a:r>
          </a:p>
        </p:txBody>
      </p:sp>
    </p:spTree>
    <p:extLst>
      <p:ext uri="{BB962C8B-B14F-4D97-AF65-F5344CB8AC3E}">
        <p14:creationId xmlns:p14="http://schemas.microsoft.com/office/powerpoint/2010/main" val="724095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3A4F0-A74E-4CAE-A338-8ADDCF32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LES PERSPECTIVES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D’AM</a:t>
            </a:r>
            <a:r>
              <a:rPr lang="fr-FR" b="1" cap="all" dirty="0">
                <a:solidFill>
                  <a:srgbClr val="155291"/>
                </a:solidFill>
                <a:latin typeface="Tw Cen MT" panose="020B0602020104020603"/>
              </a:rPr>
              <a:t>élioration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2AC6D8-1BA8-4D4D-9A5F-4A88B1C5E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03" y="1972328"/>
            <a:ext cx="8572500" cy="5715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F8D1A9-6B98-43B8-B956-DE1BC4D869E9}"/>
              </a:ext>
            </a:extLst>
          </p:cNvPr>
          <p:cNvSpPr/>
          <p:nvPr/>
        </p:nvSpPr>
        <p:spPr>
          <a:xfrm>
            <a:off x="4121083" y="1572531"/>
            <a:ext cx="3591612" cy="517955"/>
          </a:xfrm>
          <a:prstGeom prst="rect">
            <a:avLst/>
          </a:prstGeom>
          <a:solidFill>
            <a:srgbClr val="155291"/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fr-FR" dirty="0">
                <a:solidFill>
                  <a:srgbClr val="6694CC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bg1"/>
                </a:solidFill>
              </a:rPr>
              <a:t>Le responsive design</a:t>
            </a:r>
          </a:p>
        </p:txBody>
      </p:sp>
      <p:sp>
        <p:nvSpPr>
          <p:cNvPr id="7" name="Organigramme : Connecteur 6">
            <a:extLst>
              <a:ext uri="{FF2B5EF4-FFF2-40B4-BE49-F238E27FC236}">
                <a16:creationId xmlns:a16="http://schemas.microsoft.com/office/drawing/2014/main" id="{32C663AC-12F6-4548-88EE-A056056B5EEA}"/>
              </a:ext>
            </a:extLst>
          </p:cNvPr>
          <p:cNvSpPr/>
          <p:nvPr/>
        </p:nvSpPr>
        <p:spPr>
          <a:xfrm>
            <a:off x="8267308" y="2971800"/>
            <a:ext cx="457200" cy="457200"/>
          </a:xfrm>
          <a:prstGeom prst="flowChartConnector">
            <a:avLst/>
          </a:prstGeom>
          <a:solidFill>
            <a:srgbClr val="89C1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rganigramme : Connecteur 7">
            <a:extLst>
              <a:ext uri="{FF2B5EF4-FFF2-40B4-BE49-F238E27FC236}">
                <a16:creationId xmlns:a16="http://schemas.microsoft.com/office/drawing/2014/main" id="{CFBF9DB8-FC0F-4C89-86E4-20062CA48292}"/>
              </a:ext>
            </a:extLst>
          </p:cNvPr>
          <p:cNvSpPr/>
          <p:nvPr/>
        </p:nvSpPr>
        <p:spPr>
          <a:xfrm>
            <a:off x="9543264" y="4208282"/>
            <a:ext cx="457200" cy="457200"/>
          </a:xfrm>
          <a:prstGeom prst="flowChartConnector">
            <a:avLst/>
          </a:prstGeom>
          <a:solidFill>
            <a:srgbClr val="1552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Connecteur 8">
            <a:extLst>
              <a:ext uri="{FF2B5EF4-FFF2-40B4-BE49-F238E27FC236}">
                <a16:creationId xmlns:a16="http://schemas.microsoft.com/office/drawing/2014/main" id="{7396C4DA-55E1-47A1-9F71-4B96506A73A2}"/>
              </a:ext>
            </a:extLst>
          </p:cNvPr>
          <p:cNvSpPr/>
          <p:nvPr/>
        </p:nvSpPr>
        <p:spPr>
          <a:xfrm>
            <a:off x="4299604" y="6629400"/>
            <a:ext cx="457200" cy="457200"/>
          </a:xfrm>
          <a:prstGeom prst="flowChartConnector">
            <a:avLst/>
          </a:prstGeom>
          <a:solidFill>
            <a:srgbClr val="CC16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Connecteur 9">
            <a:extLst>
              <a:ext uri="{FF2B5EF4-FFF2-40B4-BE49-F238E27FC236}">
                <a16:creationId xmlns:a16="http://schemas.microsoft.com/office/drawing/2014/main" id="{182D96F7-EADB-4859-93AD-F473B8945117}"/>
              </a:ext>
            </a:extLst>
          </p:cNvPr>
          <p:cNvSpPr/>
          <p:nvPr/>
        </p:nvSpPr>
        <p:spPr>
          <a:xfrm>
            <a:off x="1442103" y="4436259"/>
            <a:ext cx="773001" cy="757910"/>
          </a:xfrm>
          <a:prstGeom prst="flowChartConnector">
            <a:avLst/>
          </a:prstGeom>
          <a:solidFill>
            <a:srgbClr val="F579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518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6E4826-F9AD-4703-8CD1-ABA42E3F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w Cen MT" panose="020B0602020104020603" pitchFamily="34" charset="0"/>
              </a:rPr>
              <a:t>Le rôle de</a:t>
            </a:r>
            <a:r>
              <a:rPr lang="fr-FR" b="1" dirty="0">
                <a:latin typeface="Tw Cen MT" panose="020B0602020104020603" pitchFamily="34" charset="0"/>
              </a:rPr>
              <a:t> </a:t>
            </a:r>
            <a:r>
              <a:rPr lang="fr-FR" b="1" dirty="0">
                <a:solidFill>
                  <a:srgbClr val="155291"/>
                </a:solidFill>
                <a:latin typeface="Tw Cen MT" panose="020B0602020104020603" pitchFamily="34" charset="0"/>
              </a:rPr>
              <a:t>DEVELOPPEUR FRONT END 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EB141D61-C85E-4A3D-845C-1B8224B50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069" y="1591684"/>
            <a:ext cx="7847861" cy="4782482"/>
          </a:xfrm>
        </p:spPr>
      </p:pic>
    </p:spTree>
    <p:extLst>
      <p:ext uri="{BB962C8B-B14F-4D97-AF65-F5344CB8AC3E}">
        <p14:creationId xmlns:p14="http://schemas.microsoft.com/office/powerpoint/2010/main" val="2254723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9A2CBC-66CF-4616-AEB9-EA8A7662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w Cen MT" panose="020B0602020104020603" pitchFamily="34" charset="0"/>
              </a:rPr>
              <a:t>Le rôle de</a:t>
            </a:r>
            <a:r>
              <a:rPr lang="fr-FR" b="1" dirty="0">
                <a:latin typeface="Tw Cen MT" panose="020B0602020104020603" pitchFamily="34" charset="0"/>
              </a:rPr>
              <a:t> </a:t>
            </a:r>
            <a:r>
              <a:rPr lang="fr-FR" b="1" dirty="0">
                <a:solidFill>
                  <a:srgbClr val="155291"/>
                </a:solidFill>
                <a:latin typeface="Tw Cen MT" panose="020B0602020104020603" pitchFamily="34" charset="0"/>
              </a:rPr>
              <a:t>DEVELOPPEUR FRONT END 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50066FE-E270-481A-8FB5-277E90AD9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92" y="1622507"/>
            <a:ext cx="9209986" cy="487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01382-AABE-4C10-99C8-6C016E16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w Cen MT" panose="020B0602020104020603" pitchFamily="34" charset="0"/>
              </a:rPr>
              <a:t>Le rôle de</a:t>
            </a:r>
            <a:r>
              <a:rPr lang="fr-FR" b="1" dirty="0">
                <a:latin typeface="Tw Cen MT" panose="020B0602020104020603" pitchFamily="34" charset="0"/>
              </a:rPr>
              <a:t> </a:t>
            </a:r>
            <a:r>
              <a:rPr lang="fr-FR" b="1" dirty="0">
                <a:solidFill>
                  <a:srgbClr val="155291"/>
                </a:solidFill>
                <a:latin typeface="Tw Cen MT" panose="020B0602020104020603" pitchFamily="34" charset="0"/>
              </a:rPr>
              <a:t>DEVELOPPEUR FRONT END </a:t>
            </a:r>
            <a:endParaRPr lang="fr-FR" dirty="0"/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784926F7-C16D-4783-97D0-A3D4F94A5C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5906898"/>
              </p:ext>
            </p:extLst>
          </p:nvPr>
        </p:nvGraphicFramePr>
        <p:xfrm>
          <a:off x="608551" y="2348889"/>
          <a:ext cx="5820529" cy="3102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DAAF1B8F-D558-4B8D-9605-1DC1A825C0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171" y="2610308"/>
            <a:ext cx="4011893" cy="258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29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86B0A-DF58-4F6F-9261-52B6D55A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w Cen MT" panose="020B0602020104020603" pitchFamily="34" charset="0"/>
              </a:rPr>
              <a:t>Le rôle de</a:t>
            </a:r>
            <a:r>
              <a:rPr lang="fr-FR" b="1" dirty="0">
                <a:latin typeface="Tw Cen MT" panose="020B0602020104020603" pitchFamily="34" charset="0"/>
              </a:rPr>
              <a:t> </a:t>
            </a:r>
            <a:r>
              <a:rPr lang="fr-FR" b="1" dirty="0">
                <a:solidFill>
                  <a:srgbClr val="155291"/>
                </a:solidFill>
                <a:latin typeface="Tw Cen MT" panose="020B0602020104020603" pitchFamily="34" charset="0"/>
              </a:rPr>
              <a:t>DEVELOPPEUR FRONT END 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874AAE-79F4-4FDB-8037-A3FAEDF9D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140" y="1766103"/>
            <a:ext cx="9115719" cy="43177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39AF53-1871-4E8C-B471-76310E43C0EF}"/>
              </a:ext>
            </a:extLst>
          </p:cNvPr>
          <p:cNvSpPr/>
          <p:nvPr/>
        </p:nvSpPr>
        <p:spPr>
          <a:xfrm>
            <a:off x="4713402" y="4845378"/>
            <a:ext cx="2121031" cy="10840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Nova Light" panose="020B0304020202020204" pitchFamily="34" charset="0"/>
              </a:rPr>
              <a:t>Le développeur Front-End</a:t>
            </a:r>
          </a:p>
        </p:txBody>
      </p:sp>
    </p:spTree>
    <p:extLst>
      <p:ext uri="{BB962C8B-B14F-4D97-AF65-F5344CB8AC3E}">
        <p14:creationId xmlns:p14="http://schemas.microsoft.com/office/powerpoint/2010/main" val="289747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E334F-E135-4167-B5BF-C359A99B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w Cen MT" panose="020B0602020104020603" pitchFamily="34" charset="0"/>
              </a:rPr>
              <a:t>Le rôle de</a:t>
            </a:r>
            <a:r>
              <a:rPr lang="fr-FR" b="1" dirty="0">
                <a:latin typeface="Tw Cen MT" panose="020B0602020104020603" pitchFamily="34" charset="0"/>
              </a:rPr>
              <a:t> </a:t>
            </a:r>
            <a:r>
              <a:rPr lang="fr-FR" b="1" dirty="0">
                <a:solidFill>
                  <a:srgbClr val="155291"/>
                </a:solidFill>
                <a:latin typeface="Tw Cen MT" panose="020B0602020104020603" pitchFamily="34" charset="0"/>
              </a:rPr>
              <a:t>DEVELOPPEUR FRONT END </a:t>
            </a:r>
            <a:endParaRPr lang="fr-FR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2E32DD3F-A7E7-41FA-B9AF-2180C4F7D9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0918159"/>
              </p:ext>
            </p:extLst>
          </p:nvPr>
        </p:nvGraphicFramePr>
        <p:xfrm>
          <a:off x="2530573" y="1982858"/>
          <a:ext cx="7130853" cy="4705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859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6E9BEE-FE09-4C4C-8F8A-1154B402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cap="all" dirty="0">
                <a:latin typeface="Tw Cen MT" panose="020B0602020104020603"/>
              </a:rPr>
              <a:t>LES</a:t>
            </a:r>
            <a:r>
              <a:rPr lang="fr-FR" cap="all" dirty="0">
                <a:solidFill>
                  <a:prstClr val="black">
                    <a:lumMod val="65000"/>
                    <a:lumOff val="35000"/>
                  </a:prstClr>
                </a:solidFill>
                <a:latin typeface="Tw Cen MT" panose="020B0602020104020603"/>
              </a:rPr>
              <a:t> </a:t>
            </a:r>
            <a:r>
              <a:rPr lang="fr-FR" b="1" cap="all" dirty="0">
                <a:solidFill>
                  <a:srgbClr val="155291"/>
                </a:solidFill>
                <a:latin typeface="Tw Cen MT" panose="020B0602020104020603"/>
              </a:rPr>
              <a:t>difficultés</a:t>
            </a:r>
            <a:r>
              <a:rPr lang="fr-FR" cap="all" dirty="0">
                <a:solidFill>
                  <a:prstClr val="black">
                    <a:lumMod val="65000"/>
                    <a:lumOff val="35000"/>
                  </a:prstClr>
                </a:solidFill>
                <a:latin typeface="Tw Cen MT" panose="020B0602020104020603"/>
              </a:rPr>
              <a:t> </a:t>
            </a:r>
            <a:r>
              <a:rPr lang="fr-FR" cap="all" dirty="0">
                <a:latin typeface="Tw Cen MT" panose="020B0602020104020603"/>
              </a:rPr>
              <a:t>rencontrées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2356DD3-2E10-4B12-9A76-9F99FF133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192" y="1664564"/>
            <a:ext cx="6279565" cy="4243526"/>
          </a:xfrm>
        </p:spPr>
      </p:pic>
      <p:sp>
        <p:nvSpPr>
          <p:cNvPr id="10" name="Bouton d'action : Aide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1CF633F-F739-4DEA-ACC3-0CD24F7AF5E2}"/>
              </a:ext>
            </a:extLst>
          </p:cNvPr>
          <p:cNvSpPr/>
          <p:nvPr/>
        </p:nvSpPr>
        <p:spPr>
          <a:xfrm>
            <a:off x="7101458" y="3357702"/>
            <a:ext cx="1042416" cy="857250"/>
          </a:xfrm>
          <a:prstGeom prst="actionButtonHelp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Bouton d'action : Aide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212E113-49DD-4081-8CD3-8EB013D5033C}"/>
              </a:ext>
            </a:extLst>
          </p:cNvPr>
          <p:cNvSpPr/>
          <p:nvPr/>
        </p:nvSpPr>
        <p:spPr>
          <a:xfrm>
            <a:off x="3367658" y="2561502"/>
            <a:ext cx="1042416" cy="857250"/>
          </a:xfrm>
          <a:prstGeom prst="actionButtonHelp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724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28FEC8-2732-4ED7-939D-137941F8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cap="all" dirty="0">
                <a:latin typeface="Tw Cen MT" panose="020B0602020104020603"/>
              </a:rPr>
              <a:t>LES</a:t>
            </a:r>
            <a:r>
              <a:rPr lang="fr-FR" cap="all" dirty="0">
                <a:solidFill>
                  <a:prstClr val="black">
                    <a:lumMod val="65000"/>
                    <a:lumOff val="35000"/>
                  </a:prstClr>
                </a:solidFill>
                <a:latin typeface="Tw Cen MT" panose="020B0602020104020603"/>
              </a:rPr>
              <a:t> </a:t>
            </a:r>
            <a:r>
              <a:rPr lang="fr-FR" b="1" cap="all" dirty="0">
                <a:solidFill>
                  <a:srgbClr val="155291"/>
                </a:solidFill>
                <a:latin typeface="Tw Cen MT" panose="020B0602020104020603"/>
              </a:rPr>
              <a:t>difficultés</a:t>
            </a:r>
            <a:r>
              <a:rPr lang="fr-FR" cap="all" dirty="0">
                <a:solidFill>
                  <a:prstClr val="black">
                    <a:lumMod val="65000"/>
                    <a:lumOff val="35000"/>
                  </a:prstClr>
                </a:solidFill>
                <a:latin typeface="Tw Cen MT" panose="020B0602020104020603"/>
              </a:rPr>
              <a:t> </a:t>
            </a:r>
            <a:r>
              <a:rPr lang="fr-FR" cap="all" dirty="0">
                <a:latin typeface="Tw Cen MT" panose="020B0602020104020603"/>
              </a:rPr>
              <a:t>rencontrées</a:t>
            </a:r>
            <a:endParaRPr lang="fr-FR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2702EC9F-975D-47E3-ACDA-32E9040372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8746702"/>
              </p:ext>
            </p:extLst>
          </p:nvPr>
        </p:nvGraphicFramePr>
        <p:xfrm>
          <a:off x="580273" y="1175383"/>
          <a:ext cx="882767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1057BEEC-565D-4642-B06F-38981ED18A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460" y="1778202"/>
            <a:ext cx="4932438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17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714E1-60B1-401B-AFC2-6272FB94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cap="all" dirty="0">
                <a:latin typeface="Tw Cen MT" panose="020B0602020104020603"/>
              </a:rPr>
              <a:t>LES</a:t>
            </a:r>
            <a:r>
              <a:rPr lang="fr-FR" cap="all" dirty="0">
                <a:solidFill>
                  <a:prstClr val="black">
                    <a:lumMod val="65000"/>
                    <a:lumOff val="35000"/>
                  </a:prstClr>
                </a:solidFill>
                <a:latin typeface="Tw Cen MT" panose="020B0602020104020603"/>
              </a:rPr>
              <a:t> </a:t>
            </a:r>
            <a:r>
              <a:rPr lang="fr-FR" b="1" cap="all" dirty="0">
                <a:solidFill>
                  <a:srgbClr val="155291"/>
                </a:solidFill>
                <a:latin typeface="Tw Cen MT" panose="020B0602020104020603"/>
              </a:rPr>
              <a:t>difficultés</a:t>
            </a:r>
            <a:r>
              <a:rPr lang="fr-FR" cap="all" dirty="0">
                <a:solidFill>
                  <a:prstClr val="black">
                    <a:lumMod val="65000"/>
                    <a:lumOff val="35000"/>
                  </a:prstClr>
                </a:solidFill>
                <a:latin typeface="Tw Cen MT" panose="020B0602020104020603"/>
              </a:rPr>
              <a:t> </a:t>
            </a:r>
            <a:r>
              <a:rPr lang="fr-FR" cap="all" dirty="0">
                <a:latin typeface="Tw Cen MT" panose="020B0602020104020603"/>
              </a:rPr>
              <a:t>rencontrées</a:t>
            </a:r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01D4FE90-0861-42EC-840F-EDB59855B16E}"/>
              </a:ext>
            </a:extLst>
          </p:cNvPr>
          <p:cNvGrpSpPr/>
          <p:nvPr/>
        </p:nvGrpSpPr>
        <p:grpSpPr>
          <a:xfrm>
            <a:off x="1608629" y="2371364"/>
            <a:ext cx="3770905" cy="738962"/>
            <a:chOff x="1732698" y="1094835"/>
            <a:chExt cx="3770905" cy="7389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24260B-F190-4D1A-AB09-6F63264845DF}"/>
                </a:ext>
              </a:extLst>
            </p:cNvPr>
            <p:cNvSpPr/>
            <p:nvPr/>
          </p:nvSpPr>
          <p:spPr>
            <a:xfrm>
              <a:off x="1732698" y="1094835"/>
              <a:ext cx="3770905" cy="738962"/>
            </a:xfrm>
            <a:prstGeom prst="rect">
              <a:avLst/>
            </a:prstGeom>
            <a:solidFill>
              <a:srgbClr val="89C152">
                <a:alpha val="90000"/>
              </a:srgb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636E6D6-C8D8-481D-90A3-66D3A26F0FF4}"/>
                </a:ext>
              </a:extLst>
            </p:cNvPr>
            <p:cNvSpPr txBox="1"/>
            <p:nvPr/>
          </p:nvSpPr>
          <p:spPr>
            <a:xfrm>
              <a:off x="2336042" y="1094835"/>
              <a:ext cx="3167561" cy="7389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70688" rIns="170688" bIns="170688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dirty="0">
                  <a:solidFill>
                    <a:schemeClr val="bg1"/>
                  </a:solidFill>
                </a:rPr>
                <a:t>Le mot-clé This</a:t>
              </a:r>
              <a:endParaRPr lang="fr-FR" sz="24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9B714AEF-43C3-4794-BDA9-21631C6AC8E5}"/>
              </a:ext>
            </a:extLst>
          </p:cNvPr>
          <p:cNvGrpSpPr/>
          <p:nvPr/>
        </p:nvGrpSpPr>
        <p:grpSpPr>
          <a:xfrm>
            <a:off x="2325096" y="3429000"/>
            <a:ext cx="3770905" cy="738962"/>
            <a:chOff x="1732698" y="1094835"/>
            <a:chExt cx="3770905" cy="738962"/>
          </a:xfrm>
          <a:solidFill>
            <a:srgbClr val="15529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F67B60-B7E0-40D4-871E-7C730ECA3051}"/>
                </a:ext>
              </a:extLst>
            </p:cNvPr>
            <p:cNvSpPr/>
            <p:nvPr/>
          </p:nvSpPr>
          <p:spPr>
            <a:xfrm>
              <a:off x="1732698" y="1094835"/>
              <a:ext cx="3770905" cy="738962"/>
            </a:xfrm>
            <a:prstGeom prst="rect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8A706F7D-BCD4-4287-81F2-5F1C926A775D}"/>
                </a:ext>
              </a:extLst>
            </p:cNvPr>
            <p:cNvSpPr txBox="1"/>
            <p:nvPr/>
          </p:nvSpPr>
          <p:spPr>
            <a:xfrm>
              <a:off x="2336042" y="1094835"/>
              <a:ext cx="3167561" cy="7389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70688" rIns="170688" bIns="170688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dirty="0">
                  <a:solidFill>
                    <a:schemeClr val="bg1"/>
                  </a:solidFill>
                </a:rPr>
                <a:t>La méthode bind()</a:t>
              </a:r>
              <a:endParaRPr lang="fr-FR" sz="240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1CB79283-BD55-48B9-B595-03EB2E6B3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252" y="1690688"/>
            <a:ext cx="5803799" cy="44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67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94</Words>
  <Application>Microsoft Office PowerPoint</Application>
  <PresentationFormat>Grand écran</PresentationFormat>
  <Paragraphs>34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Arial Nova Light</vt:lpstr>
      <vt:lpstr>Calibri</vt:lpstr>
      <vt:lpstr>Calibri Light</vt:lpstr>
      <vt:lpstr>Tw Cen MT</vt:lpstr>
      <vt:lpstr>Thème Office</vt:lpstr>
      <vt:lpstr>PRESENTATION</vt:lpstr>
      <vt:lpstr>Le rôle de DEVELOPPEUR FRONT END </vt:lpstr>
      <vt:lpstr>Le rôle de DEVELOPPEUR FRONT END </vt:lpstr>
      <vt:lpstr>Le rôle de DEVELOPPEUR FRONT END </vt:lpstr>
      <vt:lpstr>Le rôle de DEVELOPPEUR FRONT END </vt:lpstr>
      <vt:lpstr>Le rôle de DEVELOPPEUR FRONT END </vt:lpstr>
      <vt:lpstr>LES difficultés rencontrées</vt:lpstr>
      <vt:lpstr>LES difficultés rencontrées</vt:lpstr>
      <vt:lpstr>LES difficultés rencontrées</vt:lpstr>
      <vt:lpstr>LES PERSPECTIVES D’AMélioration</vt:lpstr>
      <vt:lpstr>LES PERSPECTIVES D’AMélioration</vt:lpstr>
      <vt:lpstr>LES PERSPECTIVES D’AMélioration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sotiba cisse</dc:creator>
  <cp:lastModifiedBy>sotiba cisse</cp:lastModifiedBy>
  <cp:revision>31</cp:revision>
  <dcterms:created xsi:type="dcterms:W3CDTF">2020-03-31T17:18:51Z</dcterms:created>
  <dcterms:modified xsi:type="dcterms:W3CDTF">2020-04-12T15:26:37Z</dcterms:modified>
</cp:coreProperties>
</file>