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2657B-67DF-4FC1-9165-A4FA5B70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9DF645-0D37-4420-8D1B-4BDB0247F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2570C-F7BE-42FE-8FD5-EA998757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8B977-61DD-4F75-8AEC-C551AF79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8D74E-A49B-4CFC-832C-28515E6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17A18-34B0-4B0D-A497-34182475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AC404-8835-4B46-BB5E-7EA560B6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99E09-4CA5-4747-869D-D38EDF45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46048-7004-45AA-B3E2-CC8D8DCA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71AE-4528-460E-ADED-73EB8FEB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3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73BBB0-53D9-4FCA-BCB9-7AB6EAA5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324C8-CEA0-4925-A9A7-B75F8DA5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86B34-89CE-41B1-B360-6C7FCA1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062AB-7C1D-423D-A190-D6A81B3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D79CB-288B-4457-B1D8-DDE96D4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4AD1-3CC4-4122-97C5-A6F513F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16D08-83E7-4C6D-AD9E-DA8DAF5C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94B5C-4220-46FD-8260-2ACA85E6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2F199-7649-46E5-BE46-F055E8E7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25D30-153C-4288-A7C2-0F5DD225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4E14-9383-4184-9E4C-8A9D25EC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F23B1-9905-48F0-B7BE-F31A113D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DDF17-5086-44C8-BA99-53DBF062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1BDA2-451B-4211-A3B1-C0F3EAC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C6243-F773-4F29-98CF-B091990E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8049-5555-43F9-AEE2-28415D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09676-0965-41BC-BD3A-8E6A53EF5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17F82-0E4F-4A41-9552-EB5615DF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537F7-6608-4971-B34E-22FF4F4E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79662-AB27-4D8C-9021-FEB2D0A2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03CD8-26BA-4114-872A-CE2AA6DD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2DDE-4DAD-4565-92C4-C1215BF6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512E8-9A29-4497-A1D9-EBD835E9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F25A0-13BF-4B60-B5FD-B598100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F2433-208A-4A89-AF4C-96699C82A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D13B02-DFE9-4F80-95DE-D3B224923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BCEB1-B07A-430C-8EA5-8709CA1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1EB478-8166-4ADB-AD0F-842681BE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71730-BB4E-4B18-897C-ED304BC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CA2C-AD59-4B14-A296-2EC3C3E6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A24AEC-F324-429A-9DCC-35F3214F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F7264A-A615-45C2-B336-765F93E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25172-8620-4672-A125-19736BE3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089E29-443F-45F9-AEBE-1F229D34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9DC07-3761-480F-94F5-B1F36B99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39EE3-370A-44A6-9E7C-E957B474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584CA-6702-4E3C-8956-0411F09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A5AC-41CB-49E8-94E3-1DD17112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53F3A-82EE-4697-8427-B8FFB106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7F368-CE90-4779-9532-19F66E2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B9B31-3FA8-4B90-8F66-5793A15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94093-10AD-4C84-94E8-E6EC4E66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7DEED-EA24-4557-B5F7-2E529EC9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B88B6-7510-4422-8827-0C6B2C1A1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D2A38-9C16-42A6-8FA9-AB3C6B560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81E93-FA85-4120-8516-1F20121C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58293-F2A9-42D0-B24E-6D348876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7BB15-B2A1-49D9-A4D6-07A2748E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3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EB0928-ED14-43EF-92F0-B142A845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60C11-70E1-4578-B621-C63286C23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BF8AF-BEF5-47A7-837A-BCD36C30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E38D8-6F6D-48EC-A16D-82BDFDEFCBE9}" type="datetimeFigureOut">
              <a:rPr lang="zh-CN" altLang="en-US" smtClean="0"/>
              <a:t>2024-04-23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5A7DC-9315-4016-A813-B725B625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1293D-B616-4F56-8541-A6A0BCF90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F8F8-2476-4C5E-9B60-EE2BA4EAE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4FFC-44DF-4C1D-9E6F-09848C50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48D5A0-A871-44D7-9B06-7DF1F81D7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556864-2E54-4C82-B285-4A348FE5864E}"/>
              </a:ext>
            </a:extLst>
          </p:cNvPr>
          <p:cNvSpPr/>
          <p:nvPr/>
        </p:nvSpPr>
        <p:spPr>
          <a:xfrm>
            <a:off x="1591236" y="3870661"/>
            <a:ext cx="8191492" cy="63164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work_main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BB1DBC-1F56-45CB-9732-9523E0C598B8}"/>
              </a:ext>
            </a:extLst>
          </p:cNvPr>
          <p:cNvSpPr/>
          <p:nvPr/>
        </p:nvSpPr>
        <p:spPr>
          <a:xfrm>
            <a:off x="1591236" y="2347349"/>
            <a:ext cx="8191492" cy="63164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mynet_main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6ADD7C-8DE5-41A2-8BB8-914656A277E9}"/>
              </a:ext>
            </a:extLst>
          </p:cNvPr>
          <p:cNvSpPr/>
          <p:nvPr/>
        </p:nvSpPr>
        <p:spPr>
          <a:xfrm>
            <a:off x="1591236" y="944693"/>
            <a:ext cx="4040840" cy="5109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tcp_server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09B84-4D68-4786-BDEB-B77D1A3EE2F4}"/>
              </a:ext>
            </a:extLst>
          </p:cNvPr>
          <p:cNvSpPr/>
          <p:nvPr/>
        </p:nvSpPr>
        <p:spPr>
          <a:xfrm>
            <a:off x="5741892" y="941607"/>
            <a:ext cx="4040835" cy="5109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udp_server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9C1037-EB04-48A1-A0E9-189E481C2D74}"/>
              </a:ext>
            </a:extLst>
          </p:cNvPr>
          <p:cNvSpPr/>
          <p:nvPr/>
        </p:nvSpPr>
        <p:spPr>
          <a:xfrm>
            <a:off x="7064194" y="2456123"/>
            <a:ext cx="753025" cy="4137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arp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F3C1F58-F90B-48ED-85E7-9372DF20B169}"/>
              </a:ext>
            </a:extLst>
          </p:cNvPr>
          <p:cNvSpPr/>
          <p:nvPr/>
        </p:nvSpPr>
        <p:spPr>
          <a:xfrm>
            <a:off x="8283394" y="2456123"/>
            <a:ext cx="753025" cy="4137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icmp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4D0E4EB-4AD2-4709-BC7F-AC0B8D931572}"/>
              </a:ext>
            </a:extLst>
          </p:cNvPr>
          <p:cNvSpPr/>
          <p:nvPr/>
        </p:nvSpPr>
        <p:spPr>
          <a:xfrm>
            <a:off x="1573308" y="4632317"/>
            <a:ext cx="8191492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540E9CA-0156-4369-BA6E-A54D69D30F4A}"/>
              </a:ext>
            </a:extLst>
          </p:cNvPr>
          <p:cNvSpPr/>
          <p:nvPr/>
        </p:nvSpPr>
        <p:spPr>
          <a:xfrm>
            <a:off x="1591236" y="3109005"/>
            <a:ext cx="4040840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in-ring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360ACF9-1B00-4B0E-8DC9-0DF39EEE71BD}"/>
              </a:ext>
            </a:extLst>
          </p:cNvPr>
          <p:cNvSpPr/>
          <p:nvPr/>
        </p:nvSpPr>
        <p:spPr>
          <a:xfrm>
            <a:off x="5741893" y="3109005"/>
            <a:ext cx="4040835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out-ring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0D9914B-9BDE-4554-B894-28A68FA9B3A7}"/>
              </a:ext>
            </a:extLst>
          </p:cNvPr>
          <p:cNvSpPr/>
          <p:nvPr/>
        </p:nvSpPr>
        <p:spPr>
          <a:xfrm>
            <a:off x="1591241" y="1585693"/>
            <a:ext cx="1965509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-ring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DFB713B-B729-496E-9BC0-A387EEC6B52B}"/>
              </a:ext>
            </a:extLst>
          </p:cNvPr>
          <p:cNvSpPr/>
          <p:nvPr/>
        </p:nvSpPr>
        <p:spPr>
          <a:xfrm>
            <a:off x="3666567" y="1585692"/>
            <a:ext cx="1965509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send-ring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A3BF83-D1CE-42A7-9910-03D5F982BEB4}"/>
              </a:ext>
            </a:extLst>
          </p:cNvPr>
          <p:cNvSpPr/>
          <p:nvPr/>
        </p:nvSpPr>
        <p:spPr>
          <a:xfrm>
            <a:off x="5741893" y="1584149"/>
            <a:ext cx="1965509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-ring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90235FB-0CBD-439D-89B5-8592E96CFDE1}"/>
              </a:ext>
            </a:extLst>
          </p:cNvPr>
          <p:cNvSpPr/>
          <p:nvPr/>
        </p:nvSpPr>
        <p:spPr>
          <a:xfrm>
            <a:off x="7817219" y="1584149"/>
            <a:ext cx="1965509" cy="631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send-ring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2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2024-04-23T04:47:54Z</dcterms:created>
  <dcterms:modified xsi:type="dcterms:W3CDTF">2024-04-23T05:07:24Z</dcterms:modified>
</cp:coreProperties>
</file>