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05"/>
    <a:srgbClr val="216D2F"/>
    <a:srgbClr val="95E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6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2016.3.20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2016.3.20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2016.3.20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2016.3.20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2016.3.20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2016.3.20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2016.3.20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2016.3.20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2016.3.20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2016.3.20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2016.3.20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2016.3.20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/>
          <p:cNvSpPr/>
          <p:nvPr/>
        </p:nvSpPr>
        <p:spPr>
          <a:xfrm>
            <a:off x="3276600" y="1905000"/>
            <a:ext cx="914400" cy="914400"/>
          </a:xfrm>
          <a:prstGeom prst="wave">
            <a:avLst>
              <a:gd name="adj1" fmla="val 7738"/>
              <a:gd name="adj2" fmla="val 0"/>
            </a:avLst>
          </a:prstGeom>
          <a:solidFill>
            <a:srgbClr val="216D2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274320" bIns="182880" rtlCol="0" anchor="ctr" anchorCtr="1"/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k</a:t>
            </a:r>
            <a:endParaRPr lang="en-US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2" t="26069" r="16208" b="31200"/>
          <a:stretch/>
        </p:blipFill>
        <p:spPr bwMode="auto">
          <a:xfrm>
            <a:off x="3776472" y="4379976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7" t="25925" r="16373" b="31345"/>
          <a:stretch/>
        </p:blipFill>
        <p:spPr bwMode="auto">
          <a:xfrm>
            <a:off x="6217920" y="2459736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93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Kammer</dc:creator>
  <cp:lastModifiedBy>.</cp:lastModifiedBy>
  <cp:revision>5</cp:revision>
  <dcterms:created xsi:type="dcterms:W3CDTF">2006-08-16T00:00:00Z</dcterms:created>
  <dcterms:modified xsi:type="dcterms:W3CDTF">2016-03-20T21:25:05Z</dcterms:modified>
</cp:coreProperties>
</file>