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90" r:id="rId8"/>
    <p:sldId id="276" r:id="rId9"/>
    <p:sldId id="282" r:id="rId10"/>
    <p:sldId id="262" r:id="rId11"/>
    <p:sldId id="261" r:id="rId12"/>
    <p:sldId id="265" r:id="rId13"/>
    <p:sldId id="277" r:id="rId14"/>
    <p:sldId id="288" r:id="rId15"/>
    <p:sldId id="27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>
        <p:scale>
          <a:sx n="50" d="100"/>
          <a:sy n="50" d="100"/>
        </p:scale>
        <p:origin x="1980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2155" b="365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4D85-0E21-4DD1-AB13-86D4095F33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085E-0932-4955-B2CF-99026FB42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4D85-0E21-4DD1-AB13-86D4095F33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085E-0932-4955-B2CF-99026FB42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4D85-0E21-4DD1-AB13-86D4095F33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085E-0932-4955-B2CF-99026FB42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4D85-0E21-4DD1-AB13-86D4095F33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085E-0932-4955-B2CF-99026FB42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4D85-0E21-4DD1-AB13-86D4095F33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085E-0932-4955-B2CF-99026FB42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4D85-0E21-4DD1-AB13-86D4095F33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085E-0932-4955-B2CF-99026FB42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2155" b="365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4D85-0E21-4DD1-AB13-86D4095F33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085E-0932-4955-B2CF-99026FB42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4D85-0E21-4DD1-AB13-86D4095F33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085E-0932-4955-B2CF-99026FB42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>
            <a:alphaModFix amt="97000"/>
          </a:blip>
          <a:stretch>
            <a:fillRect l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04D85-0E21-4DD1-AB13-86D4095F33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085E-0932-4955-B2CF-99026FB424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microsoft.com/office/2007/relationships/hdphoto" Target="../media/image11.wdp"/><Relationship Id="rId3" Type="http://schemas.openxmlformats.org/officeDocument/2006/relationships/image" Target="../media/image10.png"/><Relationship Id="rId2" Type="http://schemas.microsoft.com/office/2007/relationships/hdphoto" Target="../media/image9.wdp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7000"/>
          </a:blip>
          <a:stretch>
            <a:fillRect l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QQ截图201812182057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1675" y="2423795"/>
            <a:ext cx="4082415" cy="1060450"/>
          </a:xfrm>
          <a:prstGeom prst="rect">
            <a:avLst/>
          </a:prstGeom>
        </p:spPr>
      </p:pic>
      <p:sp>
        <p:nvSpPr>
          <p:cNvPr id="7" name="平行四边形 6"/>
          <p:cNvSpPr/>
          <p:nvPr/>
        </p:nvSpPr>
        <p:spPr>
          <a:xfrm>
            <a:off x="290285" y="0"/>
            <a:ext cx="5529943" cy="6858000"/>
          </a:xfrm>
          <a:prstGeom prst="parallelogram">
            <a:avLst>
              <a:gd name="adj" fmla="val 739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0" y="138430"/>
            <a:ext cx="5529943" cy="6858000"/>
          </a:xfrm>
          <a:prstGeom prst="parallelogram">
            <a:avLst>
              <a:gd name="adj" fmla="val 73902"/>
            </a:avLst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37864" y="3484336"/>
            <a:ext cx="5819605" cy="5822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家乡特产，你值得拥有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7094" y="4066274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老味道出品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23125" y="5177155"/>
            <a:ext cx="490728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讲解员：陈胜华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指导老师：史忠杰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制作人：梁乾阳，文怡，蓝慧文，陈鸿雁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101600" y="130631"/>
            <a:ext cx="1161143" cy="751336"/>
          </a:xfrm>
          <a:custGeom>
            <a:avLst/>
            <a:gdLst>
              <a:gd name="connsiteX0" fmla="*/ 0 w 1161143"/>
              <a:gd name="connsiteY0" fmla="*/ 0 h 856343"/>
              <a:gd name="connsiteX1" fmla="*/ 673117 w 1161143"/>
              <a:gd name="connsiteY1" fmla="*/ 0 h 856343"/>
              <a:gd name="connsiteX2" fmla="*/ 1161143 w 1161143"/>
              <a:gd name="connsiteY2" fmla="*/ 428172 h 856343"/>
              <a:gd name="connsiteX3" fmla="*/ 673117 w 1161143"/>
              <a:gd name="connsiteY3" fmla="*/ 856343 h 856343"/>
              <a:gd name="connsiteX4" fmla="*/ 0 w 1161143"/>
              <a:gd name="connsiteY4" fmla="*/ 856343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143" h="856343">
                <a:moveTo>
                  <a:pt x="0" y="0"/>
                </a:moveTo>
                <a:lnTo>
                  <a:pt x="673117" y="0"/>
                </a:lnTo>
                <a:cubicBezTo>
                  <a:pt x="942620" y="0"/>
                  <a:pt x="1161143" y="191686"/>
                  <a:pt x="1161143" y="428172"/>
                </a:cubicBezTo>
                <a:cubicBezTo>
                  <a:pt x="1161143" y="664657"/>
                  <a:pt x="942620" y="856343"/>
                  <a:pt x="673117" y="856343"/>
                </a:cubicBezTo>
                <a:lnTo>
                  <a:pt x="0" y="85634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0" y="130631"/>
            <a:ext cx="1161143" cy="751336"/>
          </a:xfrm>
          <a:custGeom>
            <a:avLst/>
            <a:gdLst>
              <a:gd name="connsiteX0" fmla="*/ 0 w 1161143"/>
              <a:gd name="connsiteY0" fmla="*/ 0 h 856343"/>
              <a:gd name="connsiteX1" fmla="*/ 673117 w 1161143"/>
              <a:gd name="connsiteY1" fmla="*/ 0 h 856343"/>
              <a:gd name="connsiteX2" fmla="*/ 1161143 w 1161143"/>
              <a:gd name="connsiteY2" fmla="*/ 428172 h 856343"/>
              <a:gd name="connsiteX3" fmla="*/ 673117 w 1161143"/>
              <a:gd name="connsiteY3" fmla="*/ 856343 h 856343"/>
              <a:gd name="connsiteX4" fmla="*/ 0 w 1161143"/>
              <a:gd name="connsiteY4" fmla="*/ 856343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143" h="856343">
                <a:moveTo>
                  <a:pt x="0" y="0"/>
                </a:moveTo>
                <a:lnTo>
                  <a:pt x="673117" y="0"/>
                </a:lnTo>
                <a:cubicBezTo>
                  <a:pt x="942620" y="0"/>
                  <a:pt x="1161143" y="191686"/>
                  <a:pt x="1161143" y="428172"/>
                </a:cubicBezTo>
                <a:cubicBezTo>
                  <a:pt x="1161143" y="664657"/>
                  <a:pt x="942620" y="856343"/>
                  <a:pt x="673117" y="856343"/>
                </a:cubicBezTo>
                <a:lnTo>
                  <a:pt x="0" y="85634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1757" y="180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02</a:t>
            </a:r>
            <a:endParaRPr lang="zh-CN" altLang="en-US" sz="36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364343" y="130631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项目前景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1161143" y="838517"/>
            <a:ext cx="11030857" cy="534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1582400" y="235635"/>
            <a:ext cx="304801" cy="3048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582399" y="431484"/>
            <a:ext cx="304801" cy="3048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52675" y="2133600"/>
            <a:ext cx="3600450" cy="8191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352675" y="2974884"/>
            <a:ext cx="4229100" cy="819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352675" y="3816168"/>
            <a:ext cx="4781550" cy="819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352675" y="4635318"/>
            <a:ext cx="5334000" cy="819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948420" y="2189141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市场形势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48420" y="3031726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市场优势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48420" y="3873101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营销利润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48420" y="4669572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平台优势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581775" y="2201543"/>
            <a:ext cx="379095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目前广西还没有一个专门做广西特产的营销以及宣传的平台</a:t>
            </a:r>
            <a:endParaRPr lang="zh-CN" altLang="en-US" sz="16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134225" y="3001645"/>
            <a:ext cx="431292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广西每年外出工作的一千万人都是我们的用户，只要我们抓住他们的心，就抓住了机会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572375" y="3835241"/>
            <a:ext cx="379095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积累了稳定的客户后，薄利多销，每个月能达到要求业绩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162925" y="4693313"/>
            <a:ext cx="3790950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我们是第一个吃螃蟹的人，已经奠定了我们在平台在广西的地位。用户可以完全相信我们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2132965"/>
            <a:ext cx="12192000" cy="27241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851728" y="2133601"/>
            <a:ext cx="1115142" cy="2724149"/>
          </a:xfrm>
          <a:custGeom>
            <a:avLst/>
            <a:gdLst>
              <a:gd name="connsiteX0" fmla="*/ 197539 w 1115142"/>
              <a:gd name="connsiteY0" fmla="*/ 0 h 2724149"/>
              <a:gd name="connsiteX1" fmla="*/ 917604 w 1115142"/>
              <a:gd name="connsiteY1" fmla="*/ 0 h 2724149"/>
              <a:gd name="connsiteX2" fmla="*/ 951834 w 1115142"/>
              <a:gd name="connsiteY2" fmla="*/ 91048 h 2724149"/>
              <a:gd name="connsiteX3" fmla="*/ 1115142 w 1115142"/>
              <a:gd name="connsiteY3" fmla="*/ 1362075 h 2724149"/>
              <a:gd name="connsiteX4" fmla="*/ 951833 w 1115142"/>
              <a:gd name="connsiteY4" fmla="*/ 2633102 h 2724149"/>
              <a:gd name="connsiteX5" fmla="*/ 917604 w 1115142"/>
              <a:gd name="connsiteY5" fmla="*/ 2724149 h 2724149"/>
              <a:gd name="connsiteX6" fmla="*/ 197538 w 1115142"/>
              <a:gd name="connsiteY6" fmla="*/ 2724149 h 2724149"/>
              <a:gd name="connsiteX7" fmla="*/ 163309 w 1115142"/>
              <a:gd name="connsiteY7" fmla="*/ 2633102 h 2724149"/>
              <a:gd name="connsiteX8" fmla="*/ 0 w 1115142"/>
              <a:gd name="connsiteY8" fmla="*/ 1362075 h 2724149"/>
              <a:gd name="connsiteX9" fmla="*/ 163309 w 1115142"/>
              <a:gd name="connsiteY9" fmla="*/ 91048 h 272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5142" h="2724149">
                <a:moveTo>
                  <a:pt x="197539" y="0"/>
                </a:moveTo>
                <a:lnTo>
                  <a:pt x="917604" y="0"/>
                </a:lnTo>
                <a:lnTo>
                  <a:pt x="951834" y="91048"/>
                </a:lnTo>
                <a:cubicBezTo>
                  <a:pt x="1052734" y="416332"/>
                  <a:pt x="1115142" y="865708"/>
                  <a:pt x="1115142" y="1362075"/>
                </a:cubicBezTo>
                <a:cubicBezTo>
                  <a:pt x="1115142" y="1858442"/>
                  <a:pt x="1052734" y="2307818"/>
                  <a:pt x="951833" y="2633102"/>
                </a:cubicBezTo>
                <a:lnTo>
                  <a:pt x="917604" y="2724149"/>
                </a:lnTo>
                <a:lnTo>
                  <a:pt x="197538" y="2724149"/>
                </a:lnTo>
                <a:lnTo>
                  <a:pt x="163309" y="2633102"/>
                </a:lnTo>
                <a:cubicBezTo>
                  <a:pt x="62408" y="2307818"/>
                  <a:pt x="0" y="1858442"/>
                  <a:pt x="0" y="1362075"/>
                </a:cubicBezTo>
                <a:cubicBezTo>
                  <a:pt x="0" y="865708"/>
                  <a:pt x="62408" y="416332"/>
                  <a:pt x="163309" y="9104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33600"/>
            <a:ext cx="4761422" cy="2724150"/>
          </a:xfrm>
          <a:prstGeom prst="rect">
            <a:avLst/>
          </a:prstGeom>
          <a:effectLst/>
        </p:spPr>
      </p:pic>
      <p:sp>
        <p:nvSpPr>
          <p:cNvPr id="3" name="文本框 2"/>
          <p:cNvSpPr txBox="1"/>
          <p:nvPr/>
        </p:nvSpPr>
        <p:spPr>
          <a:xfrm>
            <a:off x="869721" y="1918320"/>
            <a:ext cx="2993390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99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zh-CN" altLang="en-US" sz="199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28551" y="3034010"/>
            <a:ext cx="3611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我们的团队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5363845" y="2514600"/>
            <a:ext cx="5874385" cy="3799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40480" y="1473200"/>
            <a:ext cx="6536055" cy="46196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67740" y="1242695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4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心得体会</a:t>
            </a:r>
            <a:endParaRPr lang="zh-CN" altLang="en-US" sz="4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68520" y="2326005"/>
            <a:ext cx="5088890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zh-CN" altLang="en-US"/>
              <a:t>通过这次演讲，我们学会了很多东西：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一，学会了一些入门的知识。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二，坚持下去很重要。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三，明白团队意识的重要性。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四，沟通的重要性。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/>
        </p:nvSpPr>
        <p:spPr>
          <a:xfrm>
            <a:off x="290285" y="0"/>
            <a:ext cx="5529943" cy="6858000"/>
          </a:xfrm>
          <a:prstGeom prst="parallelogram">
            <a:avLst>
              <a:gd name="adj" fmla="val 739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0" y="0"/>
            <a:ext cx="5529943" cy="6858000"/>
          </a:xfrm>
          <a:prstGeom prst="parallelogram">
            <a:avLst>
              <a:gd name="adj" fmla="val 73902"/>
            </a:avLst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05666" y="2705725"/>
            <a:ext cx="48846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 smtClean="0">
                <a:solidFill>
                  <a:srgbClr val="FFC000"/>
                </a:solidFill>
                <a:cs typeface="+mn-ea"/>
                <a:sym typeface="+mn-lt"/>
              </a:rPr>
              <a:t>THANKS</a:t>
            </a:r>
            <a:endParaRPr lang="zh-CN" altLang="en-US" sz="88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5666" y="3967609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老味道出品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>
          <a:xfrm>
            <a:off x="0" y="0"/>
            <a:ext cx="5529943" cy="6858000"/>
          </a:xfrm>
          <a:prstGeom prst="parallelogram">
            <a:avLst>
              <a:gd name="adj" fmla="val 73902"/>
            </a:avLst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52600" y="2247900"/>
            <a:ext cx="2228850" cy="222885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619250" y="2247900"/>
            <a:ext cx="2228850" cy="222885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48845" y="272415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/>
              <a:t>目录</a:t>
            </a:r>
            <a:endParaRPr lang="zh-CN" altLang="en-US" sz="5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06553" y="355574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079500" y="1341512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项目背景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83235" y="257554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首页及项目功能介绍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50090" y="4905194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我们的团队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7456227" y="1263059"/>
            <a:ext cx="623182" cy="7413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627320" y="2160915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i="1" dirty="0" smtClean="0">
                <a:solidFill>
                  <a:srgbClr val="FFC000"/>
                </a:solidFill>
              </a:rPr>
              <a:t>02</a:t>
            </a:r>
            <a:endParaRPr lang="zh-CN" altLang="en-US" sz="6600" i="1" dirty="0">
              <a:solidFill>
                <a:srgbClr val="FFC000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6832995" y="2418050"/>
            <a:ext cx="623182" cy="7413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210584" y="3556147"/>
            <a:ext cx="623182" cy="7413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500198" y="4595959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i="1" dirty="0" smtClean="0">
                <a:solidFill>
                  <a:srgbClr val="FFC000"/>
                </a:solidFill>
              </a:rPr>
              <a:t>04</a:t>
            </a:r>
            <a:endParaRPr lang="zh-CN" altLang="en-US" sz="6600" i="1" dirty="0">
              <a:solidFill>
                <a:srgbClr val="FFC000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5627133" y="4826424"/>
            <a:ext cx="623182" cy="7413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356350" y="1052830"/>
            <a:ext cx="5099685" cy="1108075"/>
            <a:chOff x="9580" y="1492"/>
            <a:chExt cx="8031" cy="1745"/>
          </a:xfrm>
        </p:grpSpPr>
        <p:sp>
          <p:nvSpPr>
            <p:cNvPr id="20" name="文本框 19"/>
            <p:cNvSpPr txBox="1"/>
            <p:nvPr/>
          </p:nvSpPr>
          <p:spPr>
            <a:xfrm>
              <a:off x="9580" y="1492"/>
              <a:ext cx="1775" cy="1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i="1" dirty="0" smtClean="0">
                  <a:solidFill>
                    <a:srgbClr val="FFC000"/>
                  </a:solidFill>
                </a:rPr>
                <a:t>01</a:t>
              </a:r>
              <a:endParaRPr lang="zh-CN" altLang="en-US" sz="6600" i="1" dirty="0">
                <a:solidFill>
                  <a:srgbClr val="FFC000"/>
                </a:solidFill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9824" y="3237"/>
              <a:ext cx="7787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连接符 31"/>
          <p:cNvCxnSpPr/>
          <p:nvPr/>
        </p:nvCxnSpPr>
        <p:spPr>
          <a:xfrm>
            <a:off x="6213124" y="3362242"/>
            <a:ext cx="494478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530181" y="4595828"/>
            <a:ext cx="494478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654219" y="5704263"/>
            <a:ext cx="494478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914515" y="371348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市场分析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58410" y="3369945"/>
            <a:ext cx="11150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6600" i="1" dirty="0" smtClean="0">
                <a:solidFill>
                  <a:srgbClr val="FFC000"/>
                </a:solidFill>
                <a:sym typeface="+mn-ea"/>
              </a:rPr>
              <a:t>03</a:t>
            </a:r>
            <a:endParaRPr lang="zh-CN" altLang="en-US" sz="6600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132965"/>
            <a:ext cx="12192000" cy="27241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79021" y="303401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项目背景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3851728" y="2133601"/>
            <a:ext cx="1115142" cy="2724149"/>
          </a:xfrm>
          <a:custGeom>
            <a:avLst/>
            <a:gdLst>
              <a:gd name="connsiteX0" fmla="*/ 197539 w 1115142"/>
              <a:gd name="connsiteY0" fmla="*/ 0 h 2724149"/>
              <a:gd name="connsiteX1" fmla="*/ 917604 w 1115142"/>
              <a:gd name="connsiteY1" fmla="*/ 0 h 2724149"/>
              <a:gd name="connsiteX2" fmla="*/ 951834 w 1115142"/>
              <a:gd name="connsiteY2" fmla="*/ 91048 h 2724149"/>
              <a:gd name="connsiteX3" fmla="*/ 1115142 w 1115142"/>
              <a:gd name="connsiteY3" fmla="*/ 1362075 h 2724149"/>
              <a:gd name="connsiteX4" fmla="*/ 951833 w 1115142"/>
              <a:gd name="connsiteY4" fmla="*/ 2633102 h 2724149"/>
              <a:gd name="connsiteX5" fmla="*/ 917604 w 1115142"/>
              <a:gd name="connsiteY5" fmla="*/ 2724149 h 2724149"/>
              <a:gd name="connsiteX6" fmla="*/ 197538 w 1115142"/>
              <a:gd name="connsiteY6" fmla="*/ 2724149 h 2724149"/>
              <a:gd name="connsiteX7" fmla="*/ 163309 w 1115142"/>
              <a:gd name="connsiteY7" fmla="*/ 2633102 h 2724149"/>
              <a:gd name="connsiteX8" fmla="*/ 0 w 1115142"/>
              <a:gd name="connsiteY8" fmla="*/ 1362075 h 2724149"/>
              <a:gd name="connsiteX9" fmla="*/ 163309 w 1115142"/>
              <a:gd name="connsiteY9" fmla="*/ 91048 h 272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5142" h="2724149">
                <a:moveTo>
                  <a:pt x="197539" y="0"/>
                </a:moveTo>
                <a:lnTo>
                  <a:pt x="917604" y="0"/>
                </a:lnTo>
                <a:lnTo>
                  <a:pt x="951834" y="91048"/>
                </a:lnTo>
                <a:cubicBezTo>
                  <a:pt x="1052734" y="416332"/>
                  <a:pt x="1115142" y="865708"/>
                  <a:pt x="1115142" y="1362075"/>
                </a:cubicBezTo>
                <a:cubicBezTo>
                  <a:pt x="1115142" y="1858442"/>
                  <a:pt x="1052734" y="2307818"/>
                  <a:pt x="951833" y="2633102"/>
                </a:cubicBezTo>
                <a:lnTo>
                  <a:pt x="917604" y="2724149"/>
                </a:lnTo>
                <a:lnTo>
                  <a:pt x="197538" y="2724149"/>
                </a:lnTo>
                <a:lnTo>
                  <a:pt x="163309" y="2633102"/>
                </a:lnTo>
                <a:cubicBezTo>
                  <a:pt x="62408" y="2307818"/>
                  <a:pt x="0" y="1858442"/>
                  <a:pt x="0" y="1362075"/>
                </a:cubicBezTo>
                <a:cubicBezTo>
                  <a:pt x="0" y="865708"/>
                  <a:pt x="62408" y="416332"/>
                  <a:pt x="163309" y="9104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33600"/>
            <a:ext cx="4761422" cy="2724150"/>
          </a:xfrm>
          <a:prstGeom prst="rect">
            <a:avLst/>
          </a:prstGeom>
          <a:effectLst/>
        </p:spPr>
      </p:pic>
      <p:sp>
        <p:nvSpPr>
          <p:cNvPr id="3" name="文本框 2"/>
          <p:cNvSpPr txBox="1"/>
          <p:nvPr/>
        </p:nvSpPr>
        <p:spPr>
          <a:xfrm>
            <a:off x="869721" y="1918320"/>
            <a:ext cx="302198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zh-CN" altLang="en-US" sz="199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101600" y="130631"/>
            <a:ext cx="1161143" cy="751336"/>
          </a:xfrm>
          <a:custGeom>
            <a:avLst/>
            <a:gdLst>
              <a:gd name="connsiteX0" fmla="*/ 0 w 1161143"/>
              <a:gd name="connsiteY0" fmla="*/ 0 h 856343"/>
              <a:gd name="connsiteX1" fmla="*/ 673117 w 1161143"/>
              <a:gd name="connsiteY1" fmla="*/ 0 h 856343"/>
              <a:gd name="connsiteX2" fmla="*/ 1161143 w 1161143"/>
              <a:gd name="connsiteY2" fmla="*/ 428172 h 856343"/>
              <a:gd name="connsiteX3" fmla="*/ 673117 w 1161143"/>
              <a:gd name="connsiteY3" fmla="*/ 856343 h 856343"/>
              <a:gd name="connsiteX4" fmla="*/ 0 w 1161143"/>
              <a:gd name="connsiteY4" fmla="*/ 856343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143" h="856343">
                <a:moveTo>
                  <a:pt x="0" y="0"/>
                </a:moveTo>
                <a:lnTo>
                  <a:pt x="673117" y="0"/>
                </a:lnTo>
                <a:cubicBezTo>
                  <a:pt x="942620" y="0"/>
                  <a:pt x="1161143" y="191686"/>
                  <a:pt x="1161143" y="428172"/>
                </a:cubicBezTo>
                <a:cubicBezTo>
                  <a:pt x="1161143" y="664657"/>
                  <a:pt x="942620" y="856343"/>
                  <a:pt x="673117" y="856343"/>
                </a:cubicBezTo>
                <a:lnTo>
                  <a:pt x="0" y="85634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0" y="130631"/>
            <a:ext cx="1161143" cy="751336"/>
          </a:xfrm>
          <a:custGeom>
            <a:avLst/>
            <a:gdLst>
              <a:gd name="connsiteX0" fmla="*/ 0 w 1161143"/>
              <a:gd name="connsiteY0" fmla="*/ 0 h 856343"/>
              <a:gd name="connsiteX1" fmla="*/ 673117 w 1161143"/>
              <a:gd name="connsiteY1" fmla="*/ 0 h 856343"/>
              <a:gd name="connsiteX2" fmla="*/ 1161143 w 1161143"/>
              <a:gd name="connsiteY2" fmla="*/ 428172 h 856343"/>
              <a:gd name="connsiteX3" fmla="*/ 673117 w 1161143"/>
              <a:gd name="connsiteY3" fmla="*/ 856343 h 856343"/>
              <a:gd name="connsiteX4" fmla="*/ 0 w 1161143"/>
              <a:gd name="connsiteY4" fmla="*/ 856343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143" h="856343">
                <a:moveTo>
                  <a:pt x="0" y="0"/>
                </a:moveTo>
                <a:lnTo>
                  <a:pt x="673117" y="0"/>
                </a:lnTo>
                <a:cubicBezTo>
                  <a:pt x="942620" y="0"/>
                  <a:pt x="1161143" y="191686"/>
                  <a:pt x="1161143" y="428172"/>
                </a:cubicBezTo>
                <a:cubicBezTo>
                  <a:pt x="1161143" y="664657"/>
                  <a:pt x="942620" y="856343"/>
                  <a:pt x="673117" y="856343"/>
                </a:cubicBezTo>
                <a:lnTo>
                  <a:pt x="0" y="85634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1757" y="235635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01</a:t>
            </a:r>
            <a:endParaRPr lang="zh-CN" altLang="en-US" sz="3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364343" y="130631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项目背景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161143" y="838517"/>
            <a:ext cx="11030857" cy="534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1582400" y="235635"/>
            <a:ext cx="304801" cy="3048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582399" y="431484"/>
            <a:ext cx="304801" cy="3048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898140" y="2802873"/>
            <a:ext cx="2324100" cy="31813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194550" y="2802873"/>
            <a:ext cx="2324100" cy="31813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898140" y="2802873"/>
            <a:ext cx="2324100" cy="3181350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94550" y="2802873"/>
            <a:ext cx="2324100" cy="3181350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12165" y="345693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项目简介</a:t>
            </a:r>
            <a:endParaRPr lang="zh-CN" altLang="en-US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757271" y="345693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项目背景</a:t>
            </a:r>
            <a:endParaRPr lang="zh-CN" altLang="en-US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868913" y="4101515"/>
            <a:ext cx="235334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利用互联网进行广西特产的销售及宣传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194531" y="3924985"/>
            <a:ext cx="2353347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广西目前还没有专门营销特产的平台，外出的人无法买到正宗的特产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385440" y="1634303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</a:rPr>
              <a:t>01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756911" y="1635573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</a:rPr>
              <a:t>02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41955" y="1589853"/>
            <a:ext cx="228030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194531" y="1589853"/>
            <a:ext cx="228030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722745" y="1635760"/>
            <a:ext cx="13131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 dirty="0" smtClean="0">
                <a:solidFill>
                  <a:schemeClr val="bg1"/>
                </a:solidFill>
              </a:rPr>
              <a:t>  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4155" y="1793875"/>
            <a:ext cx="9442450" cy="29000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2133600"/>
            <a:ext cx="12192000" cy="27241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851728" y="2133601"/>
            <a:ext cx="1115142" cy="2724149"/>
          </a:xfrm>
          <a:custGeom>
            <a:avLst/>
            <a:gdLst>
              <a:gd name="connsiteX0" fmla="*/ 197539 w 1115142"/>
              <a:gd name="connsiteY0" fmla="*/ 0 h 2724149"/>
              <a:gd name="connsiteX1" fmla="*/ 917604 w 1115142"/>
              <a:gd name="connsiteY1" fmla="*/ 0 h 2724149"/>
              <a:gd name="connsiteX2" fmla="*/ 951834 w 1115142"/>
              <a:gd name="connsiteY2" fmla="*/ 91048 h 2724149"/>
              <a:gd name="connsiteX3" fmla="*/ 1115142 w 1115142"/>
              <a:gd name="connsiteY3" fmla="*/ 1362075 h 2724149"/>
              <a:gd name="connsiteX4" fmla="*/ 951833 w 1115142"/>
              <a:gd name="connsiteY4" fmla="*/ 2633102 h 2724149"/>
              <a:gd name="connsiteX5" fmla="*/ 917604 w 1115142"/>
              <a:gd name="connsiteY5" fmla="*/ 2724149 h 2724149"/>
              <a:gd name="connsiteX6" fmla="*/ 197538 w 1115142"/>
              <a:gd name="connsiteY6" fmla="*/ 2724149 h 2724149"/>
              <a:gd name="connsiteX7" fmla="*/ 163309 w 1115142"/>
              <a:gd name="connsiteY7" fmla="*/ 2633102 h 2724149"/>
              <a:gd name="connsiteX8" fmla="*/ 0 w 1115142"/>
              <a:gd name="connsiteY8" fmla="*/ 1362075 h 2724149"/>
              <a:gd name="connsiteX9" fmla="*/ 163309 w 1115142"/>
              <a:gd name="connsiteY9" fmla="*/ 91048 h 272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5142" h="2724149">
                <a:moveTo>
                  <a:pt x="197539" y="0"/>
                </a:moveTo>
                <a:lnTo>
                  <a:pt x="917604" y="0"/>
                </a:lnTo>
                <a:lnTo>
                  <a:pt x="951834" y="91048"/>
                </a:lnTo>
                <a:cubicBezTo>
                  <a:pt x="1052734" y="416332"/>
                  <a:pt x="1115142" y="865708"/>
                  <a:pt x="1115142" y="1362075"/>
                </a:cubicBezTo>
                <a:cubicBezTo>
                  <a:pt x="1115142" y="1858442"/>
                  <a:pt x="1052734" y="2307818"/>
                  <a:pt x="951833" y="2633102"/>
                </a:cubicBezTo>
                <a:lnTo>
                  <a:pt x="917604" y="2724149"/>
                </a:lnTo>
                <a:lnTo>
                  <a:pt x="197538" y="2724149"/>
                </a:lnTo>
                <a:lnTo>
                  <a:pt x="163309" y="2633102"/>
                </a:lnTo>
                <a:cubicBezTo>
                  <a:pt x="62408" y="2307818"/>
                  <a:pt x="0" y="1858442"/>
                  <a:pt x="0" y="1362075"/>
                </a:cubicBezTo>
                <a:cubicBezTo>
                  <a:pt x="0" y="865708"/>
                  <a:pt x="62408" y="416332"/>
                  <a:pt x="163309" y="9104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32965"/>
            <a:ext cx="4761422" cy="2724150"/>
          </a:xfrm>
          <a:prstGeom prst="rect">
            <a:avLst/>
          </a:prstGeom>
          <a:effectLst/>
        </p:spPr>
      </p:pic>
      <p:sp>
        <p:nvSpPr>
          <p:cNvPr id="11" name="文本框 10"/>
          <p:cNvSpPr txBox="1"/>
          <p:nvPr/>
        </p:nvSpPr>
        <p:spPr>
          <a:xfrm>
            <a:off x="5279021" y="3034010"/>
            <a:ext cx="6355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首页及项目功能介绍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9721" y="1918320"/>
            <a:ext cx="2993390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99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zh-CN" altLang="en-US" sz="199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2133600"/>
            <a:ext cx="12192000" cy="27241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851728" y="2133601"/>
            <a:ext cx="1115142" cy="2724149"/>
          </a:xfrm>
          <a:custGeom>
            <a:avLst/>
            <a:gdLst>
              <a:gd name="connsiteX0" fmla="*/ 197539 w 1115142"/>
              <a:gd name="connsiteY0" fmla="*/ 0 h 2724149"/>
              <a:gd name="connsiteX1" fmla="*/ 917604 w 1115142"/>
              <a:gd name="connsiteY1" fmla="*/ 0 h 2724149"/>
              <a:gd name="connsiteX2" fmla="*/ 951834 w 1115142"/>
              <a:gd name="connsiteY2" fmla="*/ 91048 h 2724149"/>
              <a:gd name="connsiteX3" fmla="*/ 1115142 w 1115142"/>
              <a:gd name="connsiteY3" fmla="*/ 1362075 h 2724149"/>
              <a:gd name="connsiteX4" fmla="*/ 951833 w 1115142"/>
              <a:gd name="connsiteY4" fmla="*/ 2633102 h 2724149"/>
              <a:gd name="connsiteX5" fmla="*/ 917604 w 1115142"/>
              <a:gd name="connsiteY5" fmla="*/ 2724149 h 2724149"/>
              <a:gd name="connsiteX6" fmla="*/ 197538 w 1115142"/>
              <a:gd name="connsiteY6" fmla="*/ 2724149 h 2724149"/>
              <a:gd name="connsiteX7" fmla="*/ 163309 w 1115142"/>
              <a:gd name="connsiteY7" fmla="*/ 2633102 h 2724149"/>
              <a:gd name="connsiteX8" fmla="*/ 0 w 1115142"/>
              <a:gd name="connsiteY8" fmla="*/ 1362075 h 2724149"/>
              <a:gd name="connsiteX9" fmla="*/ 163309 w 1115142"/>
              <a:gd name="connsiteY9" fmla="*/ 91048 h 272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5142" h="2724149">
                <a:moveTo>
                  <a:pt x="197539" y="0"/>
                </a:moveTo>
                <a:lnTo>
                  <a:pt x="917604" y="0"/>
                </a:lnTo>
                <a:lnTo>
                  <a:pt x="951834" y="91048"/>
                </a:lnTo>
                <a:cubicBezTo>
                  <a:pt x="1052734" y="416332"/>
                  <a:pt x="1115142" y="865708"/>
                  <a:pt x="1115142" y="1362075"/>
                </a:cubicBezTo>
                <a:cubicBezTo>
                  <a:pt x="1115142" y="1858442"/>
                  <a:pt x="1052734" y="2307818"/>
                  <a:pt x="951833" y="2633102"/>
                </a:cubicBezTo>
                <a:lnTo>
                  <a:pt x="917604" y="2724149"/>
                </a:lnTo>
                <a:lnTo>
                  <a:pt x="197538" y="2724149"/>
                </a:lnTo>
                <a:lnTo>
                  <a:pt x="163309" y="2633102"/>
                </a:lnTo>
                <a:cubicBezTo>
                  <a:pt x="62408" y="2307818"/>
                  <a:pt x="0" y="1858442"/>
                  <a:pt x="0" y="1362075"/>
                </a:cubicBezTo>
                <a:cubicBezTo>
                  <a:pt x="0" y="865708"/>
                  <a:pt x="62408" y="416332"/>
                  <a:pt x="163309" y="9104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" y="2133600"/>
            <a:ext cx="4847590" cy="2773680"/>
          </a:xfrm>
          <a:prstGeom prst="rect">
            <a:avLst/>
          </a:prstGeom>
          <a:effectLst/>
        </p:spPr>
      </p:pic>
      <p:sp>
        <p:nvSpPr>
          <p:cNvPr id="11" name="文本框 10"/>
          <p:cNvSpPr txBox="1"/>
          <p:nvPr/>
        </p:nvSpPr>
        <p:spPr>
          <a:xfrm>
            <a:off x="5278755" y="3034030"/>
            <a:ext cx="62052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一，色彩鲜明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二，突出重点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4670" y="2921635"/>
            <a:ext cx="35433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网页特点</a:t>
            </a:r>
            <a:endParaRPr lang="zh-CN" alt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133600"/>
            <a:ext cx="12192000" cy="27241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79021" y="303401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市场分析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3851728" y="2133601"/>
            <a:ext cx="1115142" cy="2724149"/>
          </a:xfrm>
          <a:custGeom>
            <a:avLst/>
            <a:gdLst>
              <a:gd name="connsiteX0" fmla="*/ 197539 w 1115142"/>
              <a:gd name="connsiteY0" fmla="*/ 0 h 2724149"/>
              <a:gd name="connsiteX1" fmla="*/ 917604 w 1115142"/>
              <a:gd name="connsiteY1" fmla="*/ 0 h 2724149"/>
              <a:gd name="connsiteX2" fmla="*/ 951834 w 1115142"/>
              <a:gd name="connsiteY2" fmla="*/ 91048 h 2724149"/>
              <a:gd name="connsiteX3" fmla="*/ 1115142 w 1115142"/>
              <a:gd name="connsiteY3" fmla="*/ 1362075 h 2724149"/>
              <a:gd name="connsiteX4" fmla="*/ 951833 w 1115142"/>
              <a:gd name="connsiteY4" fmla="*/ 2633102 h 2724149"/>
              <a:gd name="connsiteX5" fmla="*/ 917604 w 1115142"/>
              <a:gd name="connsiteY5" fmla="*/ 2724149 h 2724149"/>
              <a:gd name="connsiteX6" fmla="*/ 197538 w 1115142"/>
              <a:gd name="connsiteY6" fmla="*/ 2724149 h 2724149"/>
              <a:gd name="connsiteX7" fmla="*/ 163309 w 1115142"/>
              <a:gd name="connsiteY7" fmla="*/ 2633102 h 2724149"/>
              <a:gd name="connsiteX8" fmla="*/ 0 w 1115142"/>
              <a:gd name="connsiteY8" fmla="*/ 1362075 h 2724149"/>
              <a:gd name="connsiteX9" fmla="*/ 163309 w 1115142"/>
              <a:gd name="connsiteY9" fmla="*/ 91048 h 272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5142" h="2724149">
                <a:moveTo>
                  <a:pt x="197539" y="0"/>
                </a:moveTo>
                <a:lnTo>
                  <a:pt x="917604" y="0"/>
                </a:lnTo>
                <a:lnTo>
                  <a:pt x="951834" y="91048"/>
                </a:lnTo>
                <a:cubicBezTo>
                  <a:pt x="1052734" y="416332"/>
                  <a:pt x="1115142" y="865708"/>
                  <a:pt x="1115142" y="1362075"/>
                </a:cubicBezTo>
                <a:cubicBezTo>
                  <a:pt x="1115142" y="1858442"/>
                  <a:pt x="1052734" y="2307818"/>
                  <a:pt x="951833" y="2633102"/>
                </a:cubicBezTo>
                <a:lnTo>
                  <a:pt x="917604" y="2724149"/>
                </a:lnTo>
                <a:lnTo>
                  <a:pt x="197538" y="2724149"/>
                </a:lnTo>
                <a:lnTo>
                  <a:pt x="163309" y="2633102"/>
                </a:lnTo>
                <a:cubicBezTo>
                  <a:pt x="62408" y="2307818"/>
                  <a:pt x="0" y="1858442"/>
                  <a:pt x="0" y="1362075"/>
                </a:cubicBezTo>
                <a:cubicBezTo>
                  <a:pt x="0" y="865708"/>
                  <a:pt x="62408" y="416332"/>
                  <a:pt x="163309" y="9104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33600"/>
            <a:ext cx="4761422" cy="2724150"/>
          </a:xfrm>
          <a:prstGeom prst="rect">
            <a:avLst/>
          </a:prstGeom>
          <a:effectLst/>
        </p:spPr>
      </p:pic>
      <p:sp>
        <p:nvSpPr>
          <p:cNvPr id="3" name="文本框 2"/>
          <p:cNvSpPr txBox="1"/>
          <p:nvPr/>
        </p:nvSpPr>
        <p:spPr>
          <a:xfrm>
            <a:off x="869721" y="1918320"/>
            <a:ext cx="2993390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zh-CN" altLang="en-US" sz="199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101600" y="130631"/>
            <a:ext cx="1161143" cy="751336"/>
          </a:xfrm>
          <a:custGeom>
            <a:avLst/>
            <a:gdLst>
              <a:gd name="connsiteX0" fmla="*/ 0 w 1161143"/>
              <a:gd name="connsiteY0" fmla="*/ 0 h 856343"/>
              <a:gd name="connsiteX1" fmla="*/ 673117 w 1161143"/>
              <a:gd name="connsiteY1" fmla="*/ 0 h 856343"/>
              <a:gd name="connsiteX2" fmla="*/ 1161143 w 1161143"/>
              <a:gd name="connsiteY2" fmla="*/ 428172 h 856343"/>
              <a:gd name="connsiteX3" fmla="*/ 673117 w 1161143"/>
              <a:gd name="connsiteY3" fmla="*/ 856343 h 856343"/>
              <a:gd name="connsiteX4" fmla="*/ 0 w 1161143"/>
              <a:gd name="connsiteY4" fmla="*/ 856343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143" h="856343">
                <a:moveTo>
                  <a:pt x="0" y="0"/>
                </a:moveTo>
                <a:lnTo>
                  <a:pt x="673117" y="0"/>
                </a:lnTo>
                <a:cubicBezTo>
                  <a:pt x="942620" y="0"/>
                  <a:pt x="1161143" y="191686"/>
                  <a:pt x="1161143" y="428172"/>
                </a:cubicBezTo>
                <a:cubicBezTo>
                  <a:pt x="1161143" y="664657"/>
                  <a:pt x="942620" y="856343"/>
                  <a:pt x="673117" y="856343"/>
                </a:cubicBezTo>
                <a:lnTo>
                  <a:pt x="0" y="85634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0" y="130631"/>
            <a:ext cx="1161143" cy="751336"/>
          </a:xfrm>
          <a:custGeom>
            <a:avLst/>
            <a:gdLst>
              <a:gd name="connsiteX0" fmla="*/ 0 w 1161143"/>
              <a:gd name="connsiteY0" fmla="*/ 0 h 856343"/>
              <a:gd name="connsiteX1" fmla="*/ 673117 w 1161143"/>
              <a:gd name="connsiteY1" fmla="*/ 0 h 856343"/>
              <a:gd name="connsiteX2" fmla="*/ 1161143 w 1161143"/>
              <a:gd name="connsiteY2" fmla="*/ 428172 h 856343"/>
              <a:gd name="connsiteX3" fmla="*/ 673117 w 1161143"/>
              <a:gd name="connsiteY3" fmla="*/ 856343 h 856343"/>
              <a:gd name="connsiteX4" fmla="*/ 0 w 1161143"/>
              <a:gd name="connsiteY4" fmla="*/ 856343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143" h="856343">
                <a:moveTo>
                  <a:pt x="0" y="0"/>
                </a:moveTo>
                <a:lnTo>
                  <a:pt x="673117" y="0"/>
                </a:lnTo>
                <a:cubicBezTo>
                  <a:pt x="942620" y="0"/>
                  <a:pt x="1161143" y="191686"/>
                  <a:pt x="1161143" y="428172"/>
                </a:cubicBezTo>
                <a:cubicBezTo>
                  <a:pt x="1161143" y="664657"/>
                  <a:pt x="942620" y="856343"/>
                  <a:pt x="673117" y="856343"/>
                </a:cubicBezTo>
                <a:lnTo>
                  <a:pt x="0" y="85634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1757" y="235635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01</a:t>
            </a:r>
            <a:endParaRPr lang="zh-CN" altLang="en-US" sz="36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364343" y="130631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客户群体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1161143" y="838517"/>
            <a:ext cx="11030857" cy="534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1582400" y="235635"/>
            <a:ext cx="304801" cy="3048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582399" y="431484"/>
            <a:ext cx="304801" cy="3048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87013" y="1201420"/>
            <a:ext cx="3820360" cy="12223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513840" y="1202055"/>
            <a:ext cx="3820360" cy="1222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513840" y="4558101"/>
            <a:ext cx="3820360" cy="19544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300983" y="4598741"/>
            <a:ext cx="3820360" cy="19544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513840" y="2423795"/>
            <a:ext cx="3834286" cy="2176216"/>
          </a:xfrm>
          <a:prstGeom prst="rect">
            <a:avLst/>
          </a:prstGeom>
          <a:blipFill dpi="0"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Blur radius="3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287057" y="2422525"/>
            <a:ext cx="3834286" cy="2176216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3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9459673" y="1200150"/>
            <a:ext cx="1219200" cy="1219200"/>
          </a:xfrm>
          <a:prstGeom prst="ellipse">
            <a:avLst/>
          </a:prstGeom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384241" y="1812925"/>
            <a:ext cx="1219200" cy="1219200"/>
          </a:xfrm>
          <a:prstGeom prst="ellipse">
            <a:avLst/>
          </a:prstGeom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269755" y="5128966"/>
            <a:ext cx="23707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是一个可能性非常大的消费群，几乎每个人都懂得使用互联网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4564" y="4730126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青年群体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11462" y="4944323"/>
            <a:ext cx="237072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如何抓住这些用户的心是一个非常大的问题，抓住了他们的心，就抓住了机会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738991" y="4600093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上班族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KSO_Shape"/>
          <p:cNvSpPr/>
          <p:nvPr/>
        </p:nvSpPr>
        <p:spPr bwMode="auto">
          <a:xfrm>
            <a:off x="4639828" y="2047246"/>
            <a:ext cx="708025" cy="750557"/>
          </a:xfrm>
          <a:custGeom>
            <a:avLst/>
            <a:gdLst>
              <a:gd name="T0" fmla="*/ 871762 w 2344738"/>
              <a:gd name="T1" fmla="*/ 2409190 h 2484437"/>
              <a:gd name="T2" fmla="*/ 1162059 w 2344738"/>
              <a:gd name="T3" fmla="*/ 2170588 h 2484437"/>
              <a:gd name="T4" fmla="*/ 1847045 w 2344738"/>
              <a:gd name="T5" fmla="*/ 1914799 h 2484437"/>
              <a:gd name="T6" fmla="*/ 1989223 w 2344738"/>
              <a:gd name="T7" fmla="*/ 2174222 h 2484437"/>
              <a:gd name="T8" fmla="*/ 2171725 w 2344738"/>
              <a:gd name="T9" fmla="*/ 2027497 h 2484437"/>
              <a:gd name="T10" fmla="*/ 577756 w 2344738"/>
              <a:gd name="T11" fmla="*/ 1710690 h 2484437"/>
              <a:gd name="T12" fmla="*/ 918226 w 2344738"/>
              <a:gd name="T13" fmla="*/ 1971358 h 2484437"/>
              <a:gd name="T14" fmla="*/ 916117 w 2344738"/>
              <a:gd name="T15" fmla="*/ 1782955 h 2484437"/>
              <a:gd name="T16" fmla="*/ 1163655 w 2344738"/>
              <a:gd name="T17" fmla="*/ 1791018 h 2484437"/>
              <a:gd name="T18" fmla="*/ 1369346 w 2344738"/>
              <a:gd name="T19" fmla="*/ 1978503 h 2484437"/>
              <a:gd name="T20" fmla="*/ 1844763 w 2344738"/>
              <a:gd name="T21" fmla="*/ 1695450 h 2484437"/>
              <a:gd name="T22" fmla="*/ 1613852 w 2344738"/>
              <a:gd name="T23" fmla="*/ 1757995 h 2484437"/>
              <a:gd name="T24" fmla="*/ 1466215 w 2344738"/>
              <a:gd name="T25" fmla="*/ 1665804 h 2484437"/>
              <a:gd name="T26" fmla="*/ 139383 w 2344738"/>
              <a:gd name="T27" fmla="*/ 1551132 h 2484437"/>
              <a:gd name="T28" fmla="*/ 121920 w 2344738"/>
              <a:gd name="T29" fmla="*/ 1806533 h 2484437"/>
              <a:gd name="T30" fmla="*/ 349213 w 2344738"/>
              <a:gd name="T31" fmla="*/ 1603596 h 2484437"/>
              <a:gd name="T32" fmla="*/ 904689 w 2344738"/>
              <a:gd name="T33" fmla="*/ 1386127 h 2484437"/>
              <a:gd name="T34" fmla="*/ 637223 w 2344738"/>
              <a:gd name="T35" fmla="*/ 1626218 h 2484437"/>
              <a:gd name="T36" fmla="*/ 468909 w 2344738"/>
              <a:gd name="T37" fmla="*/ 1265925 h 2484437"/>
              <a:gd name="T38" fmla="*/ 430842 w 2344738"/>
              <a:gd name="T39" fmla="*/ 1122045 h 2484437"/>
              <a:gd name="T40" fmla="*/ 1268838 w 2344738"/>
              <a:gd name="T41" fmla="*/ 1494705 h 2484437"/>
              <a:gd name="T42" fmla="*/ 1607502 w 2344738"/>
              <a:gd name="T43" fmla="*/ 1509397 h 2484437"/>
              <a:gd name="T44" fmla="*/ 1745572 w 2344738"/>
              <a:gd name="T45" fmla="*/ 1626218 h 2484437"/>
              <a:gd name="T46" fmla="*/ 1985330 w 2344738"/>
              <a:gd name="T47" fmla="*/ 1321435 h 2484437"/>
              <a:gd name="T48" fmla="*/ 959075 w 2344738"/>
              <a:gd name="T49" fmla="*/ 1223010 h 2484437"/>
              <a:gd name="T50" fmla="*/ 1590675 w 2344738"/>
              <a:gd name="T51" fmla="*/ 717903 h 2484437"/>
              <a:gd name="T52" fmla="*/ 1221105 w 2344738"/>
              <a:gd name="T53" fmla="*/ 1447738 h 2484437"/>
              <a:gd name="T54" fmla="*/ 1833657 w 2344738"/>
              <a:gd name="T55" fmla="*/ 772478 h 2484437"/>
              <a:gd name="T56" fmla="*/ 707217 w 2344738"/>
              <a:gd name="T57" fmla="*/ 636270 h 2484437"/>
              <a:gd name="T58" fmla="*/ 651510 w 2344738"/>
              <a:gd name="T59" fmla="*/ 1030166 h 2484437"/>
              <a:gd name="T60" fmla="*/ 1878779 w 2344738"/>
              <a:gd name="T61" fmla="*/ 599489 h 2484437"/>
              <a:gd name="T62" fmla="*/ 2173605 w 2344738"/>
              <a:gd name="T63" fmla="*/ 692847 h 2484437"/>
              <a:gd name="T64" fmla="*/ 2093597 w 2344738"/>
              <a:gd name="T65" fmla="*/ 537027 h 2484437"/>
              <a:gd name="T66" fmla="*/ 260298 w 2344738"/>
              <a:gd name="T67" fmla="*/ 577256 h 2484437"/>
              <a:gd name="T68" fmla="*/ 273014 w 2344738"/>
              <a:gd name="T69" fmla="*/ 751147 h 2484437"/>
              <a:gd name="T70" fmla="*/ 532634 w 2344738"/>
              <a:gd name="T71" fmla="*/ 599489 h 2484437"/>
              <a:gd name="T72" fmla="*/ 932432 w 2344738"/>
              <a:gd name="T73" fmla="*/ 577533 h 2484437"/>
              <a:gd name="T74" fmla="*/ 1226230 w 2344738"/>
              <a:gd name="T75" fmla="*/ 474027 h 2484437"/>
              <a:gd name="T76" fmla="*/ 1322388 w 2344738"/>
              <a:gd name="T77" fmla="*/ 712503 h 2484437"/>
              <a:gd name="T78" fmla="*/ 1595994 w 2344738"/>
              <a:gd name="T79" fmla="*/ 561340 h 2484437"/>
              <a:gd name="T80" fmla="*/ 1022828 w 2344738"/>
              <a:gd name="T81" fmla="*/ 100965 h 2484437"/>
              <a:gd name="T82" fmla="*/ 1158106 w 2344738"/>
              <a:gd name="T83" fmla="*/ 312420 h 2484437"/>
              <a:gd name="T84" fmla="*/ 1118615 w 2344738"/>
              <a:gd name="T85" fmla="*/ 67628 h 2484437"/>
              <a:gd name="T86" fmla="*/ 1343177 w 2344738"/>
              <a:gd name="T87" fmla="*/ 191770 h 2484437"/>
              <a:gd name="T88" fmla="*/ 1909128 w 2344738"/>
              <a:gd name="T89" fmla="*/ 458790 h 2484437"/>
              <a:gd name="T90" fmla="*/ 2231565 w 2344738"/>
              <a:gd name="T91" fmla="*/ 430530 h 2484437"/>
              <a:gd name="T92" fmla="*/ 2344738 w 2344738"/>
              <a:gd name="T93" fmla="*/ 562777 h 2484437"/>
              <a:gd name="T94" fmla="*/ 2230438 w 2344738"/>
              <a:gd name="T95" fmla="*/ 724605 h 2484437"/>
              <a:gd name="T96" fmla="*/ 2134871 w 2344738"/>
              <a:gd name="T97" fmla="*/ 1265400 h 2484437"/>
              <a:gd name="T98" fmla="*/ 2171407 w 2344738"/>
              <a:gd name="T99" fmla="*/ 1880454 h 2484437"/>
              <a:gd name="T100" fmla="*/ 2202512 w 2344738"/>
              <a:gd name="T101" fmla="*/ 2178986 h 2484437"/>
              <a:gd name="T102" fmla="*/ 1751813 w 2344738"/>
              <a:gd name="T103" fmla="*/ 2197723 h 2484437"/>
              <a:gd name="T104" fmla="*/ 1125316 w 2344738"/>
              <a:gd name="T105" fmla="*/ 2346007 h 2484437"/>
              <a:gd name="T106" fmla="*/ 852722 w 2344738"/>
              <a:gd name="T107" fmla="*/ 2471102 h 2484437"/>
              <a:gd name="T108" fmla="*/ 691196 w 2344738"/>
              <a:gd name="T109" fmla="*/ 2049780 h 2484437"/>
              <a:gd name="T110" fmla="*/ 149860 w 2344738"/>
              <a:gd name="T111" fmla="*/ 1882136 h 2484437"/>
              <a:gd name="T112" fmla="*/ 2540 w 2344738"/>
              <a:gd name="T113" fmla="*/ 1690904 h 2484437"/>
              <a:gd name="T114" fmla="*/ 276542 w 2344738"/>
              <a:gd name="T115" fmla="*/ 1265400 h 2484437"/>
              <a:gd name="T116" fmla="*/ 162385 w 2344738"/>
              <a:gd name="T117" fmla="*/ 796289 h 2484437"/>
              <a:gd name="T118" fmla="*/ 49212 w 2344738"/>
              <a:gd name="T119" fmla="*/ 664361 h 2484437"/>
              <a:gd name="T120" fmla="*/ 161613 w 2344738"/>
              <a:gd name="T121" fmla="*/ 520400 h 2484437"/>
              <a:gd name="T122" fmla="*/ 567447 w 2344738"/>
              <a:gd name="T123" fmla="*/ 475939 h 2484437"/>
              <a:gd name="T124" fmla="*/ 925454 w 2344738"/>
              <a:gd name="T125" fmla="*/ 141922 h 2484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44738" h="2484437">
                <a:moveTo>
                  <a:pt x="756092" y="2055731"/>
                </a:moveTo>
                <a:lnTo>
                  <a:pt x="756568" y="2065020"/>
                </a:lnTo>
                <a:lnTo>
                  <a:pt x="759424" y="2100897"/>
                </a:lnTo>
                <a:lnTo>
                  <a:pt x="761011" y="2118360"/>
                </a:lnTo>
                <a:lnTo>
                  <a:pt x="762915" y="2135187"/>
                </a:lnTo>
                <a:lnTo>
                  <a:pt x="765136" y="2151697"/>
                </a:lnTo>
                <a:lnTo>
                  <a:pt x="767675" y="2167255"/>
                </a:lnTo>
                <a:lnTo>
                  <a:pt x="770214" y="2183130"/>
                </a:lnTo>
                <a:lnTo>
                  <a:pt x="773070" y="2198052"/>
                </a:lnTo>
                <a:lnTo>
                  <a:pt x="775609" y="2212975"/>
                </a:lnTo>
                <a:lnTo>
                  <a:pt x="778782" y="2227262"/>
                </a:lnTo>
                <a:lnTo>
                  <a:pt x="781955" y="2241232"/>
                </a:lnTo>
                <a:lnTo>
                  <a:pt x="785129" y="2254250"/>
                </a:lnTo>
                <a:lnTo>
                  <a:pt x="788619" y="2267267"/>
                </a:lnTo>
                <a:lnTo>
                  <a:pt x="792427" y="2279650"/>
                </a:lnTo>
                <a:lnTo>
                  <a:pt x="796553" y="2291397"/>
                </a:lnTo>
                <a:lnTo>
                  <a:pt x="800678" y="2303145"/>
                </a:lnTo>
                <a:lnTo>
                  <a:pt x="804486" y="2314257"/>
                </a:lnTo>
                <a:lnTo>
                  <a:pt x="808929" y="2324735"/>
                </a:lnTo>
                <a:lnTo>
                  <a:pt x="813372" y="2334577"/>
                </a:lnTo>
                <a:lnTo>
                  <a:pt x="817815" y="2343785"/>
                </a:lnTo>
                <a:lnTo>
                  <a:pt x="822892" y="2352992"/>
                </a:lnTo>
                <a:lnTo>
                  <a:pt x="827969" y="2361247"/>
                </a:lnTo>
                <a:lnTo>
                  <a:pt x="833047" y="2369185"/>
                </a:lnTo>
                <a:lnTo>
                  <a:pt x="837807" y="2376487"/>
                </a:lnTo>
                <a:lnTo>
                  <a:pt x="843202" y="2383472"/>
                </a:lnTo>
                <a:lnTo>
                  <a:pt x="848596" y="2389505"/>
                </a:lnTo>
                <a:lnTo>
                  <a:pt x="854309" y="2395220"/>
                </a:lnTo>
                <a:lnTo>
                  <a:pt x="860021" y="2400617"/>
                </a:lnTo>
                <a:lnTo>
                  <a:pt x="866050" y="2405380"/>
                </a:lnTo>
                <a:lnTo>
                  <a:pt x="871762" y="2409190"/>
                </a:lnTo>
                <a:lnTo>
                  <a:pt x="877792" y="2412682"/>
                </a:lnTo>
                <a:lnTo>
                  <a:pt x="884138" y="2415540"/>
                </a:lnTo>
                <a:lnTo>
                  <a:pt x="890485" y="2417445"/>
                </a:lnTo>
                <a:lnTo>
                  <a:pt x="896515" y="2419350"/>
                </a:lnTo>
                <a:lnTo>
                  <a:pt x="904765" y="2420620"/>
                </a:lnTo>
                <a:lnTo>
                  <a:pt x="913334" y="2420937"/>
                </a:lnTo>
                <a:lnTo>
                  <a:pt x="921584" y="2420620"/>
                </a:lnTo>
                <a:lnTo>
                  <a:pt x="930470" y="2419032"/>
                </a:lnTo>
                <a:lnTo>
                  <a:pt x="939355" y="2417127"/>
                </a:lnTo>
                <a:lnTo>
                  <a:pt x="948241" y="2413635"/>
                </a:lnTo>
                <a:lnTo>
                  <a:pt x="957444" y="2409825"/>
                </a:lnTo>
                <a:lnTo>
                  <a:pt x="966964" y="2405380"/>
                </a:lnTo>
                <a:lnTo>
                  <a:pt x="976484" y="2399665"/>
                </a:lnTo>
                <a:lnTo>
                  <a:pt x="986004" y="2392997"/>
                </a:lnTo>
                <a:lnTo>
                  <a:pt x="996159" y="2386012"/>
                </a:lnTo>
                <a:lnTo>
                  <a:pt x="1005997" y="2378075"/>
                </a:lnTo>
                <a:lnTo>
                  <a:pt x="1016151" y="2368867"/>
                </a:lnTo>
                <a:lnTo>
                  <a:pt x="1026624" y="2359025"/>
                </a:lnTo>
                <a:lnTo>
                  <a:pt x="1036778" y="2348865"/>
                </a:lnTo>
                <a:lnTo>
                  <a:pt x="1047251" y="2337752"/>
                </a:lnTo>
                <a:lnTo>
                  <a:pt x="1057723" y="2325687"/>
                </a:lnTo>
                <a:lnTo>
                  <a:pt x="1067878" y="2312987"/>
                </a:lnTo>
                <a:lnTo>
                  <a:pt x="1078667" y="2299652"/>
                </a:lnTo>
                <a:lnTo>
                  <a:pt x="1089457" y="2285365"/>
                </a:lnTo>
                <a:lnTo>
                  <a:pt x="1100246" y="2270442"/>
                </a:lnTo>
                <a:lnTo>
                  <a:pt x="1111036" y="2254567"/>
                </a:lnTo>
                <a:lnTo>
                  <a:pt x="1121825" y="2238057"/>
                </a:lnTo>
                <a:lnTo>
                  <a:pt x="1132615" y="2221230"/>
                </a:lnTo>
                <a:lnTo>
                  <a:pt x="1143404" y="2203450"/>
                </a:lnTo>
                <a:lnTo>
                  <a:pt x="1153877" y="2185035"/>
                </a:lnTo>
                <a:lnTo>
                  <a:pt x="1162059" y="2170588"/>
                </a:lnTo>
                <a:lnTo>
                  <a:pt x="1158106" y="2170430"/>
                </a:lnTo>
                <a:lnTo>
                  <a:pt x="1134306" y="2168842"/>
                </a:lnTo>
                <a:lnTo>
                  <a:pt x="1110823" y="2166619"/>
                </a:lnTo>
                <a:lnTo>
                  <a:pt x="1087340" y="2164079"/>
                </a:lnTo>
                <a:lnTo>
                  <a:pt x="1063857" y="2160903"/>
                </a:lnTo>
                <a:lnTo>
                  <a:pt x="1041326" y="2157093"/>
                </a:lnTo>
                <a:lnTo>
                  <a:pt x="1018160" y="2152647"/>
                </a:lnTo>
                <a:lnTo>
                  <a:pt x="995629" y="2147884"/>
                </a:lnTo>
                <a:lnTo>
                  <a:pt x="973415" y="2142485"/>
                </a:lnTo>
                <a:lnTo>
                  <a:pt x="951519" y="2136134"/>
                </a:lnTo>
                <a:lnTo>
                  <a:pt x="928988" y="2129783"/>
                </a:lnTo>
                <a:lnTo>
                  <a:pt x="907727" y="2122797"/>
                </a:lnTo>
                <a:lnTo>
                  <a:pt x="886148" y="2115176"/>
                </a:lnTo>
                <a:lnTo>
                  <a:pt x="864886" y="2106919"/>
                </a:lnTo>
                <a:lnTo>
                  <a:pt x="843942" y="2098663"/>
                </a:lnTo>
                <a:lnTo>
                  <a:pt x="822997" y="2089454"/>
                </a:lnTo>
                <a:lnTo>
                  <a:pt x="802688" y="2079609"/>
                </a:lnTo>
                <a:lnTo>
                  <a:pt x="782378" y="2069765"/>
                </a:lnTo>
                <a:lnTo>
                  <a:pt x="762386" y="2059286"/>
                </a:lnTo>
                <a:lnTo>
                  <a:pt x="756092" y="2055731"/>
                </a:lnTo>
                <a:close/>
                <a:moveTo>
                  <a:pt x="1982350" y="1752593"/>
                </a:moveTo>
                <a:lnTo>
                  <a:pt x="1976519" y="1761420"/>
                </a:lnTo>
                <a:lnTo>
                  <a:pt x="1963826" y="1779838"/>
                </a:lnTo>
                <a:lnTo>
                  <a:pt x="1950498" y="1797939"/>
                </a:lnTo>
                <a:lnTo>
                  <a:pt x="1937169" y="1815722"/>
                </a:lnTo>
                <a:lnTo>
                  <a:pt x="1923207" y="1832870"/>
                </a:lnTo>
                <a:lnTo>
                  <a:pt x="1908609" y="1850335"/>
                </a:lnTo>
                <a:lnTo>
                  <a:pt x="1893694" y="1866848"/>
                </a:lnTo>
                <a:lnTo>
                  <a:pt x="1878779" y="1883043"/>
                </a:lnTo>
                <a:lnTo>
                  <a:pt x="1862912" y="1899239"/>
                </a:lnTo>
                <a:lnTo>
                  <a:pt x="1847045" y="1914799"/>
                </a:lnTo>
                <a:lnTo>
                  <a:pt x="1830544" y="1929724"/>
                </a:lnTo>
                <a:lnTo>
                  <a:pt x="1814043" y="1944966"/>
                </a:lnTo>
                <a:lnTo>
                  <a:pt x="1796906" y="1958939"/>
                </a:lnTo>
                <a:lnTo>
                  <a:pt x="1779453" y="1973229"/>
                </a:lnTo>
                <a:lnTo>
                  <a:pt x="1761999" y="1986884"/>
                </a:lnTo>
                <a:lnTo>
                  <a:pt x="1743911" y="1999903"/>
                </a:lnTo>
                <a:lnTo>
                  <a:pt x="1725505" y="2012923"/>
                </a:lnTo>
                <a:lnTo>
                  <a:pt x="1706465" y="2025308"/>
                </a:lnTo>
                <a:lnTo>
                  <a:pt x="1687742" y="2036740"/>
                </a:lnTo>
                <a:lnTo>
                  <a:pt x="1668385" y="2048172"/>
                </a:lnTo>
                <a:lnTo>
                  <a:pt x="1649027" y="2059286"/>
                </a:lnTo>
                <a:lnTo>
                  <a:pt x="1629035" y="2069765"/>
                </a:lnTo>
                <a:lnTo>
                  <a:pt x="1608725" y="2079609"/>
                </a:lnTo>
                <a:lnTo>
                  <a:pt x="1604716" y="2081523"/>
                </a:lnTo>
                <a:lnTo>
                  <a:pt x="1636599" y="2093237"/>
                </a:lnTo>
                <a:lnTo>
                  <a:pt x="1675639" y="2106893"/>
                </a:lnTo>
                <a:lnTo>
                  <a:pt x="1714043" y="2119279"/>
                </a:lnTo>
                <a:lnTo>
                  <a:pt x="1751496" y="2130395"/>
                </a:lnTo>
                <a:lnTo>
                  <a:pt x="1787679" y="2140558"/>
                </a:lnTo>
                <a:lnTo>
                  <a:pt x="1822275" y="2149450"/>
                </a:lnTo>
                <a:lnTo>
                  <a:pt x="1839096" y="2153261"/>
                </a:lnTo>
                <a:lnTo>
                  <a:pt x="1855918" y="2156755"/>
                </a:lnTo>
                <a:lnTo>
                  <a:pt x="1872105" y="2159613"/>
                </a:lnTo>
                <a:lnTo>
                  <a:pt x="1887975" y="2162789"/>
                </a:lnTo>
                <a:lnTo>
                  <a:pt x="1903527" y="2165329"/>
                </a:lnTo>
                <a:lnTo>
                  <a:pt x="1919079" y="2167870"/>
                </a:lnTo>
                <a:lnTo>
                  <a:pt x="1933679" y="2169776"/>
                </a:lnTo>
                <a:lnTo>
                  <a:pt x="1948280" y="2171364"/>
                </a:lnTo>
                <a:lnTo>
                  <a:pt x="1962245" y="2172634"/>
                </a:lnTo>
                <a:lnTo>
                  <a:pt x="1975893" y="2173587"/>
                </a:lnTo>
                <a:lnTo>
                  <a:pt x="1989223" y="2174222"/>
                </a:lnTo>
                <a:lnTo>
                  <a:pt x="2002237" y="2175175"/>
                </a:lnTo>
                <a:lnTo>
                  <a:pt x="2014615" y="2175175"/>
                </a:lnTo>
                <a:lnTo>
                  <a:pt x="2026993" y="2175175"/>
                </a:lnTo>
                <a:lnTo>
                  <a:pt x="2038737" y="2174222"/>
                </a:lnTo>
                <a:lnTo>
                  <a:pt x="2049845" y="2173587"/>
                </a:lnTo>
                <a:lnTo>
                  <a:pt x="2060637" y="2172634"/>
                </a:lnTo>
                <a:lnTo>
                  <a:pt x="2071111" y="2171364"/>
                </a:lnTo>
                <a:lnTo>
                  <a:pt x="2080950" y="2169776"/>
                </a:lnTo>
                <a:lnTo>
                  <a:pt x="2090789" y="2167870"/>
                </a:lnTo>
                <a:lnTo>
                  <a:pt x="2099994" y="2165329"/>
                </a:lnTo>
                <a:lnTo>
                  <a:pt x="2108246" y="2162789"/>
                </a:lnTo>
                <a:lnTo>
                  <a:pt x="2116815" y="2159930"/>
                </a:lnTo>
                <a:lnTo>
                  <a:pt x="2124433" y="2156755"/>
                </a:lnTo>
                <a:lnTo>
                  <a:pt x="2131415" y="2153261"/>
                </a:lnTo>
                <a:lnTo>
                  <a:pt x="2138398" y="2149768"/>
                </a:lnTo>
                <a:lnTo>
                  <a:pt x="2144429" y="2145321"/>
                </a:lnTo>
                <a:lnTo>
                  <a:pt x="2150142" y="2141193"/>
                </a:lnTo>
                <a:lnTo>
                  <a:pt x="2155537" y="2136747"/>
                </a:lnTo>
                <a:lnTo>
                  <a:pt x="2160298" y="2131665"/>
                </a:lnTo>
                <a:lnTo>
                  <a:pt x="2164425" y="2126266"/>
                </a:lnTo>
                <a:lnTo>
                  <a:pt x="2167916" y="2120867"/>
                </a:lnTo>
                <a:lnTo>
                  <a:pt x="2171725" y="2113563"/>
                </a:lnTo>
                <a:lnTo>
                  <a:pt x="2174899" y="2105941"/>
                </a:lnTo>
                <a:lnTo>
                  <a:pt x="2177120" y="2097683"/>
                </a:lnTo>
                <a:lnTo>
                  <a:pt x="2178707" y="2089109"/>
                </a:lnTo>
                <a:lnTo>
                  <a:pt x="2179025" y="2079581"/>
                </a:lnTo>
                <a:lnTo>
                  <a:pt x="2179025" y="2070053"/>
                </a:lnTo>
                <a:lnTo>
                  <a:pt x="2178390" y="2060208"/>
                </a:lnTo>
                <a:lnTo>
                  <a:pt x="2176803" y="2049728"/>
                </a:lnTo>
                <a:lnTo>
                  <a:pt x="2174899" y="2038930"/>
                </a:lnTo>
                <a:lnTo>
                  <a:pt x="2171725" y="2027497"/>
                </a:lnTo>
                <a:lnTo>
                  <a:pt x="2167916" y="2016064"/>
                </a:lnTo>
                <a:lnTo>
                  <a:pt x="2163790" y="2003996"/>
                </a:lnTo>
                <a:lnTo>
                  <a:pt x="2158394" y="1991292"/>
                </a:lnTo>
                <a:lnTo>
                  <a:pt x="2152681" y="1978589"/>
                </a:lnTo>
                <a:lnTo>
                  <a:pt x="2146016" y="1965568"/>
                </a:lnTo>
                <a:lnTo>
                  <a:pt x="2138716" y="1952229"/>
                </a:lnTo>
                <a:lnTo>
                  <a:pt x="2130781" y="1938255"/>
                </a:lnTo>
                <a:lnTo>
                  <a:pt x="2121894" y="1924281"/>
                </a:lnTo>
                <a:lnTo>
                  <a:pt x="2112689" y="1909672"/>
                </a:lnTo>
                <a:lnTo>
                  <a:pt x="2102533" y="1895063"/>
                </a:lnTo>
                <a:lnTo>
                  <a:pt x="2091741" y="1880137"/>
                </a:lnTo>
                <a:lnTo>
                  <a:pt x="2080315" y="1865210"/>
                </a:lnTo>
                <a:lnTo>
                  <a:pt x="2068572" y="1849331"/>
                </a:lnTo>
                <a:lnTo>
                  <a:pt x="2055241" y="1834087"/>
                </a:lnTo>
                <a:lnTo>
                  <a:pt x="2042228" y="1817890"/>
                </a:lnTo>
                <a:lnTo>
                  <a:pt x="2027945" y="1801693"/>
                </a:lnTo>
                <a:lnTo>
                  <a:pt x="2013345" y="1785814"/>
                </a:lnTo>
                <a:lnTo>
                  <a:pt x="1998110" y="1768982"/>
                </a:lnTo>
                <a:lnTo>
                  <a:pt x="1982350" y="1752593"/>
                </a:lnTo>
                <a:close/>
                <a:moveTo>
                  <a:pt x="704690" y="1683845"/>
                </a:moveTo>
                <a:lnTo>
                  <a:pt x="688658" y="1685924"/>
                </a:lnTo>
                <a:lnTo>
                  <a:pt x="671195" y="1688464"/>
                </a:lnTo>
                <a:lnTo>
                  <a:pt x="654368" y="1690052"/>
                </a:lnTo>
                <a:lnTo>
                  <a:pt x="638175" y="1691323"/>
                </a:lnTo>
                <a:lnTo>
                  <a:pt x="621983" y="1692593"/>
                </a:lnTo>
                <a:lnTo>
                  <a:pt x="606425" y="1693228"/>
                </a:lnTo>
                <a:lnTo>
                  <a:pt x="590550" y="1693863"/>
                </a:lnTo>
                <a:lnTo>
                  <a:pt x="575628" y="1693228"/>
                </a:lnTo>
                <a:lnTo>
                  <a:pt x="564912" y="1692995"/>
                </a:lnTo>
                <a:lnTo>
                  <a:pt x="566650" y="1695450"/>
                </a:lnTo>
                <a:lnTo>
                  <a:pt x="577756" y="1710690"/>
                </a:lnTo>
                <a:lnTo>
                  <a:pt x="589179" y="1725295"/>
                </a:lnTo>
                <a:lnTo>
                  <a:pt x="601236" y="1740535"/>
                </a:lnTo>
                <a:lnTo>
                  <a:pt x="612977" y="1754505"/>
                </a:lnTo>
                <a:lnTo>
                  <a:pt x="625669" y="1768793"/>
                </a:lnTo>
                <a:lnTo>
                  <a:pt x="638361" y="1782445"/>
                </a:lnTo>
                <a:lnTo>
                  <a:pt x="651371" y="1796098"/>
                </a:lnTo>
                <a:lnTo>
                  <a:pt x="665015" y="1809115"/>
                </a:lnTo>
                <a:lnTo>
                  <a:pt x="678659" y="1821815"/>
                </a:lnTo>
                <a:lnTo>
                  <a:pt x="692323" y="1833968"/>
                </a:lnTo>
                <a:lnTo>
                  <a:pt x="692466" y="1831022"/>
                </a:lnTo>
                <a:lnTo>
                  <a:pt x="695322" y="1784985"/>
                </a:lnTo>
                <a:lnTo>
                  <a:pt x="699130" y="1737995"/>
                </a:lnTo>
                <a:lnTo>
                  <a:pt x="703890" y="1691005"/>
                </a:lnTo>
                <a:lnTo>
                  <a:pt x="704690" y="1683845"/>
                </a:lnTo>
                <a:close/>
                <a:moveTo>
                  <a:pt x="769029" y="1673012"/>
                </a:moveTo>
                <a:lnTo>
                  <a:pt x="768310" y="1678622"/>
                </a:lnTo>
                <a:lnTo>
                  <a:pt x="763232" y="1726565"/>
                </a:lnTo>
                <a:lnTo>
                  <a:pt x="759424" y="1773555"/>
                </a:lnTo>
                <a:lnTo>
                  <a:pt x="756568" y="1819275"/>
                </a:lnTo>
                <a:lnTo>
                  <a:pt x="754029" y="1863725"/>
                </a:lnTo>
                <a:lnTo>
                  <a:pt x="753619" y="1882342"/>
                </a:lnTo>
                <a:lnTo>
                  <a:pt x="767505" y="1891983"/>
                </a:lnTo>
                <a:lnTo>
                  <a:pt x="783053" y="1902143"/>
                </a:lnTo>
                <a:lnTo>
                  <a:pt x="799236" y="1912303"/>
                </a:lnTo>
                <a:lnTo>
                  <a:pt x="815419" y="1921828"/>
                </a:lnTo>
                <a:lnTo>
                  <a:pt x="831919" y="1931035"/>
                </a:lnTo>
                <a:lnTo>
                  <a:pt x="848736" y="1939925"/>
                </a:lnTo>
                <a:lnTo>
                  <a:pt x="865870" y="1948498"/>
                </a:lnTo>
                <a:lnTo>
                  <a:pt x="883005" y="1956435"/>
                </a:lnTo>
                <a:lnTo>
                  <a:pt x="900774" y="1964055"/>
                </a:lnTo>
                <a:lnTo>
                  <a:pt x="918226" y="1971358"/>
                </a:lnTo>
                <a:lnTo>
                  <a:pt x="935995" y="1978025"/>
                </a:lnTo>
                <a:lnTo>
                  <a:pt x="954399" y="1984375"/>
                </a:lnTo>
                <a:lnTo>
                  <a:pt x="972486" y="1990090"/>
                </a:lnTo>
                <a:lnTo>
                  <a:pt x="990889" y="1996123"/>
                </a:lnTo>
                <a:lnTo>
                  <a:pt x="1009928" y="2000885"/>
                </a:lnTo>
                <a:lnTo>
                  <a:pt x="1028649" y="2005648"/>
                </a:lnTo>
                <a:lnTo>
                  <a:pt x="1047687" y="2009775"/>
                </a:lnTo>
                <a:lnTo>
                  <a:pt x="1067043" y="2013268"/>
                </a:lnTo>
                <a:lnTo>
                  <a:pt x="1086082" y="2016760"/>
                </a:lnTo>
                <a:lnTo>
                  <a:pt x="1105755" y="2019300"/>
                </a:lnTo>
                <a:lnTo>
                  <a:pt x="1125428" y="2021840"/>
                </a:lnTo>
                <a:lnTo>
                  <a:pt x="1145418" y="2023428"/>
                </a:lnTo>
                <a:lnTo>
                  <a:pt x="1165409" y="2024380"/>
                </a:lnTo>
                <a:lnTo>
                  <a:pt x="1185399" y="2025333"/>
                </a:lnTo>
                <a:lnTo>
                  <a:pt x="1205707" y="2025650"/>
                </a:lnTo>
                <a:lnTo>
                  <a:pt x="1226014" y="2025333"/>
                </a:lnTo>
                <a:lnTo>
                  <a:pt x="1246005" y="2024380"/>
                </a:lnTo>
                <a:lnTo>
                  <a:pt x="1265995" y="2023428"/>
                </a:lnTo>
                <a:lnTo>
                  <a:pt x="1285985" y="2021840"/>
                </a:lnTo>
                <a:lnTo>
                  <a:pt x="1305658" y="2019300"/>
                </a:lnTo>
                <a:lnTo>
                  <a:pt x="1309126" y="2018845"/>
                </a:lnTo>
                <a:lnTo>
                  <a:pt x="1285562" y="2006536"/>
                </a:lnTo>
                <a:lnTo>
                  <a:pt x="1242397" y="1983988"/>
                </a:lnTo>
                <a:lnTo>
                  <a:pt x="1199231" y="1960486"/>
                </a:lnTo>
                <a:lnTo>
                  <a:pt x="1156701" y="1936350"/>
                </a:lnTo>
                <a:lnTo>
                  <a:pt x="1114487" y="1911260"/>
                </a:lnTo>
                <a:lnTo>
                  <a:pt x="1074178" y="1886806"/>
                </a:lnTo>
                <a:lnTo>
                  <a:pt x="1033869" y="1861717"/>
                </a:lnTo>
                <a:lnTo>
                  <a:pt x="994195" y="1835992"/>
                </a:lnTo>
                <a:lnTo>
                  <a:pt x="955156" y="1809633"/>
                </a:lnTo>
                <a:lnTo>
                  <a:pt x="916117" y="1782955"/>
                </a:lnTo>
                <a:lnTo>
                  <a:pt x="877712" y="1755643"/>
                </a:lnTo>
                <a:lnTo>
                  <a:pt x="840577" y="1728013"/>
                </a:lnTo>
                <a:lnTo>
                  <a:pt x="803759" y="1700383"/>
                </a:lnTo>
                <a:lnTo>
                  <a:pt x="769029" y="1673012"/>
                </a:lnTo>
                <a:close/>
                <a:moveTo>
                  <a:pt x="1070070" y="1580060"/>
                </a:moveTo>
                <a:lnTo>
                  <a:pt x="1056640" y="1585250"/>
                </a:lnTo>
                <a:lnTo>
                  <a:pt x="1014730" y="1600812"/>
                </a:lnTo>
                <a:lnTo>
                  <a:pt x="973773" y="1615421"/>
                </a:lnTo>
                <a:lnTo>
                  <a:pt x="933450" y="1628441"/>
                </a:lnTo>
                <a:lnTo>
                  <a:pt x="893445" y="1640827"/>
                </a:lnTo>
                <a:lnTo>
                  <a:pt x="873443" y="1646544"/>
                </a:lnTo>
                <a:lnTo>
                  <a:pt x="854393" y="1651942"/>
                </a:lnTo>
                <a:lnTo>
                  <a:pt x="846810" y="1653777"/>
                </a:lnTo>
                <a:lnTo>
                  <a:pt x="858351" y="1662590"/>
                </a:lnTo>
                <a:lnTo>
                  <a:pt x="895169" y="1690855"/>
                </a:lnTo>
                <a:lnTo>
                  <a:pt x="933891" y="1718485"/>
                </a:lnTo>
                <a:lnTo>
                  <a:pt x="973882" y="1746433"/>
                </a:lnTo>
                <a:lnTo>
                  <a:pt x="1014826" y="1774381"/>
                </a:lnTo>
                <a:lnTo>
                  <a:pt x="1057674" y="1802328"/>
                </a:lnTo>
                <a:lnTo>
                  <a:pt x="1101792" y="1829958"/>
                </a:lnTo>
                <a:lnTo>
                  <a:pt x="1146861" y="1857271"/>
                </a:lnTo>
                <a:lnTo>
                  <a:pt x="1194471" y="1885218"/>
                </a:lnTo>
                <a:lnTo>
                  <a:pt x="1229421" y="1905168"/>
                </a:lnTo>
                <a:lnTo>
                  <a:pt x="1229311" y="1905000"/>
                </a:lnTo>
                <a:lnTo>
                  <a:pt x="1219795" y="1889760"/>
                </a:lnTo>
                <a:lnTo>
                  <a:pt x="1209963" y="1874203"/>
                </a:lnTo>
                <a:lnTo>
                  <a:pt x="1200447" y="1858645"/>
                </a:lnTo>
                <a:lnTo>
                  <a:pt x="1191249" y="1842135"/>
                </a:lnTo>
                <a:lnTo>
                  <a:pt x="1182051" y="1825625"/>
                </a:lnTo>
                <a:lnTo>
                  <a:pt x="1172853" y="1808163"/>
                </a:lnTo>
                <a:lnTo>
                  <a:pt x="1163655" y="1791018"/>
                </a:lnTo>
                <a:lnTo>
                  <a:pt x="1154457" y="1772920"/>
                </a:lnTo>
                <a:lnTo>
                  <a:pt x="1145576" y="1754823"/>
                </a:lnTo>
                <a:lnTo>
                  <a:pt x="1136695" y="1736408"/>
                </a:lnTo>
                <a:lnTo>
                  <a:pt x="1119250" y="1698308"/>
                </a:lnTo>
                <a:lnTo>
                  <a:pt x="1102122" y="1658938"/>
                </a:lnTo>
                <a:lnTo>
                  <a:pt x="1085312" y="1619250"/>
                </a:lnTo>
                <a:lnTo>
                  <a:pt x="1070070" y="1580060"/>
                </a:lnTo>
                <a:close/>
                <a:moveTo>
                  <a:pt x="1191479" y="1530183"/>
                </a:moveTo>
                <a:lnTo>
                  <a:pt x="1183323" y="1533802"/>
                </a:lnTo>
                <a:lnTo>
                  <a:pt x="1141095" y="1551904"/>
                </a:lnTo>
                <a:lnTo>
                  <a:pt x="1128914" y="1556814"/>
                </a:lnTo>
                <a:lnTo>
                  <a:pt x="1137012" y="1577658"/>
                </a:lnTo>
                <a:lnTo>
                  <a:pt x="1152871" y="1616393"/>
                </a:lnTo>
                <a:lnTo>
                  <a:pt x="1169047" y="1653858"/>
                </a:lnTo>
                <a:lnTo>
                  <a:pt x="1185223" y="1689418"/>
                </a:lnTo>
                <a:lnTo>
                  <a:pt x="1201716" y="1723708"/>
                </a:lnTo>
                <a:lnTo>
                  <a:pt x="1218209" y="1756410"/>
                </a:lnTo>
                <a:lnTo>
                  <a:pt x="1234703" y="1787525"/>
                </a:lnTo>
                <a:lnTo>
                  <a:pt x="1251196" y="1816735"/>
                </a:lnTo>
                <a:lnTo>
                  <a:pt x="1268006" y="1844675"/>
                </a:lnTo>
                <a:lnTo>
                  <a:pt x="1284500" y="1870710"/>
                </a:lnTo>
                <a:lnTo>
                  <a:pt x="1300993" y="1895158"/>
                </a:lnTo>
                <a:lnTo>
                  <a:pt x="1309557" y="1906905"/>
                </a:lnTo>
                <a:lnTo>
                  <a:pt x="1317486" y="1918018"/>
                </a:lnTo>
                <a:lnTo>
                  <a:pt x="1326050" y="1928495"/>
                </a:lnTo>
                <a:lnTo>
                  <a:pt x="1333979" y="1938973"/>
                </a:lnTo>
                <a:lnTo>
                  <a:pt x="1342226" y="1948815"/>
                </a:lnTo>
                <a:lnTo>
                  <a:pt x="1350473" y="1958023"/>
                </a:lnTo>
                <a:lnTo>
                  <a:pt x="1358719" y="1966913"/>
                </a:lnTo>
                <a:lnTo>
                  <a:pt x="1366331" y="1975485"/>
                </a:lnTo>
                <a:lnTo>
                  <a:pt x="1369346" y="1978503"/>
                </a:lnTo>
                <a:lnTo>
                  <a:pt x="1380463" y="1983988"/>
                </a:lnTo>
                <a:lnTo>
                  <a:pt x="1410560" y="1998615"/>
                </a:lnTo>
                <a:lnTo>
                  <a:pt x="1420523" y="1996123"/>
                </a:lnTo>
                <a:lnTo>
                  <a:pt x="1438927" y="1990090"/>
                </a:lnTo>
                <a:lnTo>
                  <a:pt x="1456697" y="1984375"/>
                </a:lnTo>
                <a:lnTo>
                  <a:pt x="1475418" y="1978025"/>
                </a:lnTo>
                <a:lnTo>
                  <a:pt x="1492869" y="1971358"/>
                </a:lnTo>
                <a:lnTo>
                  <a:pt x="1510639" y="1964055"/>
                </a:lnTo>
                <a:lnTo>
                  <a:pt x="1528408" y="1956435"/>
                </a:lnTo>
                <a:lnTo>
                  <a:pt x="1545543" y="1948498"/>
                </a:lnTo>
                <a:lnTo>
                  <a:pt x="1562360" y="1939925"/>
                </a:lnTo>
                <a:lnTo>
                  <a:pt x="1579494" y="1931035"/>
                </a:lnTo>
                <a:lnTo>
                  <a:pt x="1595994" y="1921828"/>
                </a:lnTo>
                <a:lnTo>
                  <a:pt x="1612177" y="1912303"/>
                </a:lnTo>
                <a:lnTo>
                  <a:pt x="1628042" y="1902143"/>
                </a:lnTo>
                <a:lnTo>
                  <a:pt x="1643908" y="1891983"/>
                </a:lnTo>
                <a:lnTo>
                  <a:pt x="1659139" y="1881188"/>
                </a:lnTo>
                <a:lnTo>
                  <a:pt x="1674687" y="1870075"/>
                </a:lnTo>
                <a:lnTo>
                  <a:pt x="1689600" y="1858328"/>
                </a:lnTo>
                <a:lnTo>
                  <a:pt x="1704196" y="1846580"/>
                </a:lnTo>
                <a:lnTo>
                  <a:pt x="1718475" y="1834515"/>
                </a:lnTo>
                <a:lnTo>
                  <a:pt x="1732754" y="1821815"/>
                </a:lnTo>
                <a:lnTo>
                  <a:pt x="1746398" y="1809115"/>
                </a:lnTo>
                <a:lnTo>
                  <a:pt x="1760042" y="1796098"/>
                </a:lnTo>
                <a:lnTo>
                  <a:pt x="1773052" y="1782445"/>
                </a:lnTo>
                <a:lnTo>
                  <a:pt x="1785744" y="1768793"/>
                </a:lnTo>
                <a:lnTo>
                  <a:pt x="1798436" y="1754505"/>
                </a:lnTo>
                <a:lnTo>
                  <a:pt x="1810177" y="1740535"/>
                </a:lnTo>
                <a:lnTo>
                  <a:pt x="1822234" y="1725295"/>
                </a:lnTo>
                <a:lnTo>
                  <a:pt x="1833657" y="1710690"/>
                </a:lnTo>
                <a:lnTo>
                  <a:pt x="1844763" y="1695450"/>
                </a:lnTo>
                <a:lnTo>
                  <a:pt x="1847759" y="1691218"/>
                </a:lnTo>
                <a:lnTo>
                  <a:pt x="1836392" y="1692275"/>
                </a:lnTo>
                <a:lnTo>
                  <a:pt x="1822102" y="1692910"/>
                </a:lnTo>
                <a:lnTo>
                  <a:pt x="1807177" y="1693228"/>
                </a:lnTo>
                <a:lnTo>
                  <a:pt x="1792252" y="1693863"/>
                </a:lnTo>
                <a:lnTo>
                  <a:pt x="1776692" y="1693228"/>
                </a:lnTo>
                <a:lnTo>
                  <a:pt x="1761132" y="1692593"/>
                </a:lnTo>
                <a:lnTo>
                  <a:pt x="1744937" y="1691323"/>
                </a:lnTo>
                <a:lnTo>
                  <a:pt x="1728424" y="1690052"/>
                </a:lnTo>
                <a:lnTo>
                  <a:pt x="1711276" y="1688464"/>
                </a:lnTo>
                <a:lnTo>
                  <a:pt x="1702865" y="1687195"/>
                </a:lnTo>
                <a:lnTo>
                  <a:pt x="1701800" y="1689328"/>
                </a:lnTo>
                <a:lnTo>
                  <a:pt x="1699260" y="1694733"/>
                </a:lnTo>
                <a:lnTo>
                  <a:pt x="1696085" y="1699501"/>
                </a:lnTo>
                <a:lnTo>
                  <a:pt x="1692910" y="1704906"/>
                </a:lnTo>
                <a:lnTo>
                  <a:pt x="1689100" y="1709992"/>
                </a:lnTo>
                <a:lnTo>
                  <a:pt x="1685607" y="1714760"/>
                </a:lnTo>
                <a:lnTo>
                  <a:pt x="1681480" y="1719211"/>
                </a:lnTo>
                <a:lnTo>
                  <a:pt x="1677670" y="1723344"/>
                </a:lnTo>
                <a:lnTo>
                  <a:pt x="1673225" y="1727794"/>
                </a:lnTo>
                <a:lnTo>
                  <a:pt x="1668462" y="1731927"/>
                </a:lnTo>
                <a:lnTo>
                  <a:pt x="1664017" y="1735424"/>
                </a:lnTo>
                <a:lnTo>
                  <a:pt x="1658937" y="1738921"/>
                </a:lnTo>
                <a:lnTo>
                  <a:pt x="1653857" y="1742418"/>
                </a:lnTo>
                <a:lnTo>
                  <a:pt x="1648460" y="1745279"/>
                </a:lnTo>
                <a:lnTo>
                  <a:pt x="1643062" y="1748140"/>
                </a:lnTo>
                <a:lnTo>
                  <a:pt x="1637347" y="1750683"/>
                </a:lnTo>
                <a:lnTo>
                  <a:pt x="1631632" y="1752591"/>
                </a:lnTo>
                <a:lnTo>
                  <a:pt x="1625917" y="1755134"/>
                </a:lnTo>
                <a:lnTo>
                  <a:pt x="1620202" y="1756723"/>
                </a:lnTo>
                <a:lnTo>
                  <a:pt x="1613852" y="1757995"/>
                </a:lnTo>
                <a:lnTo>
                  <a:pt x="1607502" y="1759267"/>
                </a:lnTo>
                <a:lnTo>
                  <a:pt x="1601152" y="1759902"/>
                </a:lnTo>
                <a:lnTo>
                  <a:pt x="1594802" y="1760538"/>
                </a:lnTo>
                <a:lnTo>
                  <a:pt x="1588452" y="1760538"/>
                </a:lnTo>
                <a:lnTo>
                  <a:pt x="1582102" y="1760538"/>
                </a:lnTo>
                <a:lnTo>
                  <a:pt x="1575435" y="1759902"/>
                </a:lnTo>
                <a:lnTo>
                  <a:pt x="1569402" y="1759267"/>
                </a:lnTo>
                <a:lnTo>
                  <a:pt x="1562735" y="1757995"/>
                </a:lnTo>
                <a:lnTo>
                  <a:pt x="1557020" y="1756723"/>
                </a:lnTo>
                <a:lnTo>
                  <a:pt x="1550987" y="1755134"/>
                </a:lnTo>
                <a:lnTo>
                  <a:pt x="1544955" y="1752591"/>
                </a:lnTo>
                <a:lnTo>
                  <a:pt x="1539240" y="1750683"/>
                </a:lnTo>
                <a:lnTo>
                  <a:pt x="1533525" y="1748140"/>
                </a:lnTo>
                <a:lnTo>
                  <a:pt x="1528127" y="1745279"/>
                </a:lnTo>
                <a:lnTo>
                  <a:pt x="1522730" y="1742418"/>
                </a:lnTo>
                <a:lnTo>
                  <a:pt x="1517967" y="1738921"/>
                </a:lnTo>
                <a:lnTo>
                  <a:pt x="1512887" y="1735424"/>
                </a:lnTo>
                <a:lnTo>
                  <a:pt x="1508125" y="1731927"/>
                </a:lnTo>
                <a:lnTo>
                  <a:pt x="1503680" y="1727794"/>
                </a:lnTo>
                <a:lnTo>
                  <a:pt x="1499235" y="1723344"/>
                </a:lnTo>
                <a:lnTo>
                  <a:pt x="1495107" y="1719211"/>
                </a:lnTo>
                <a:lnTo>
                  <a:pt x="1490980" y="1714760"/>
                </a:lnTo>
                <a:lnTo>
                  <a:pt x="1487487" y="1709992"/>
                </a:lnTo>
                <a:lnTo>
                  <a:pt x="1483677" y="1704906"/>
                </a:lnTo>
                <a:lnTo>
                  <a:pt x="1480502" y="1699501"/>
                </a:lnTo>
                <a:lnTo>
                  <a:pt x="1477327" y="1694733"/>
                </a:lnTo>
                <a:lnTo>
                  <a:pt x="1474787" y="1689328"/>
                </a:lnTo>
                <a:lnTo>
                  <a:pt x="1471930" y="1683606"/>
                </a:lnTo>
                <a:lnTo>
                  <a:pt x="1469707" y="1677566"/>
                </a:lnTo>
                <a:lnTo>
                  <a:pt x="1467802" y="1671844"/>
                </a:lnTo>
                <a:lnTo>
                  <a:pt x="1466215" y="1665804"/>
                </a:lnTo>
                <a:lnTo>
                  <a:pt x="1464627" y="1659446"/>
                </a:lnTo>
                <a:lnTo>
                  <a:pt x="1463675" y="1653406"/>
                </a:lnTo>
                <a:lnTo>
                  <a:pt x="1462722" y="1647366"/>
                </a:lnTo>
                <a:lnTo>
                  <a:pt x="1462405" y="1640690"/>
                </a:lnTo>
                <a:lnTo>
                  <a:pt x="1462087" y="1634332"/>
                </a:lnTo>
                <a:lnTo>
                  <a:pt x="1462182" y="1632333"/>
                </a:lnTo>
                <a:lnTo>
                  <a:pt x="1449611" y="1628441"/>
                </a:lnTo>
                <a:lnTo>
                  <a:pt x="1408965" y="1615421"/>
                </a:lnTo>
                <a:lnTo>
                  <a:pt x="1367683" y="1600812"/>
                </a:lnTo>
                <a:lnTo>
                  <a:pt x="1326401" y="1585250"/>
                </a:lnTo>
                <a:lnTo>
                  <a:pt x="1284483" y="1569054"/>
                </a:lnTo>
                <a:lnTo>
                  <a:pt x="1241931" y="1551904"/>
                </a:lnTo>
                <a:lnTo>
                  <a:pt x="1199697" y="1533802"/>
                </a:lnTo>
                <a:lnTo>
                  <a:pt x="1191479" y="1530183"/>
                </a:lnTo>
                <a:close/>
                <a:moveTo>
                  <a:pt x="1104493" y="1490234"/>
                </a:moveTo>
                <a:lnTo>
                  <a:pt x="1106563" y="1496060"/>
                </a:lnTo>
                <a:lnTo>
                  <a:pt x="1107088" y="1497526"/>
                </a:lnTo>
                <a:lnTo>
                  <a:pt x="1113937" y="1494744"/>
                </a:lnTo>
                <a:lnTo>
                  <a:pt x="1104493" y="1490234"/>
                </a:lnTo>
                <a:close/>
                <a:moveTo>
                  <a:pt x="287237" y="1385930"/>
                </a:moveTo>
                <a:lnTo>
                  <a:pt x="272098" y="1400560"/>
                </a:lnTo>
                <a:lnTo>
                  <a:pt x="245428" y="1426926"/>
                </a:lnTo>
                <a:lnTo>
                  <a:pt x="220980" y="1452657"/>
                </a:lnTo>
                <a:lnTo>
                  <a:pt x="208915" y="1465681"/>
                </a:lnTo>
                <a:lnTo>
                  <a:pt x="197803" y="1478387"/>
                </a:lnTo>
                <a:lnTo>
                  <a:pt x="187008" y="1490776"/>
                </a:lnTo>
                <a:lnTo>
                  <a:pt x="176530" y="1503165"/>
                </a:lnTo>
                <a:lnTo>
                  <a:pt x="166370" y="1515554"/>
                </a:lnTo>
                <a:lnTo>
                  <a:pt x="157163" y="1527625"/>
                </a:lnTo>
                <a:lnTo>
                  <a:pt x="147955" y="1539696"/>
                </a:lnTo>
                <a:lnTo>
                  <a:pt x="139383" y="1551132"/>
                </a:lnTo>
                <a:lnTo>
                  <a:pt x="131128" y="1563203"/>
                </a:lnTo>
                <a:lnTo>
                  <a:pt x="123190" y="1574321"/>
                </a:lnTo>
                <a:lnTo>
                  <a:pt x="115888" y="1585440"/>
                </a:lnTo>
                <a:lnTo>
                  <a:pt x="109538" y="1596558"/>
                </a:lnTo>
                <a:lnTo>
                  <a:pt x="102870" y="1607358"/>
                </a:lnTo>
                <a:lnTo>
                  <a:pt x="97155" y="1618159"/>
                </a:lnTo>
                <a:lnTo>
                  <a:pt x="91758" y="1628324"/>
                </a:lnTo>
                <a:lnTo>
                  <a:pt x="86678" y="1638807"/>
                </a:lnTo>
                <a:lnTo>
                  <a:pt x="82233" y="1648337"/>
                </a:lnTo>
                <a:lnTo>
                  <a:pt x="78423" y="1658502"/>
                </a:lnTo>
                <a:lnTo>
                  <a:pt x="74930" y="1668032"/>
                </a:lnTo>
                <a:lnTo>
                  <a:pt x="71755" y="1677244"/>
                </a:lnTo>
                <a:lnTo>
                  <a:pt x="69215" y="1686139"/>
                </a:lnTo>
                <a:lnTo>
                  <a:pt x="67310" y="1695033"/>
                </a:lnTo>
                <a:lnTo>
                  <a:pt x="65723" y="1703292"/>
                </a:lnTo>
                <a:lnTo>
                  <a:pt x="64453" y="1711869"/>
                </a:lnTo>
                <a:lnTo>
                  <a:pt x="64135" y="1719493"/>
                </a:lnTo>
                <a:lnTo>
                  <a:pt x="64135" y="1727435"/>
                </a:lnTo>
                <a:lnTo>
                  <a:pt x="64453" y="1735059"/>
                </a:lnTo>
                <a:lnTo>
                  <a:pt x="65405" y="1742047"/>
                </a:lnTo>
                <a:lnTo>
                  <a:pt x="66993" y="1748718"/>
                </a:lnTo>
                <a:lnTo>
                  <a:pt x="68898" y="1755389"/>
                </a:lnTo>
                <a:lnTo>
                  <a:pt x="71438" y="1761425"/>
                </a:lnTo>
                <a:lnTo>
                  <a:pt x="74295" y="1767143"/>
                </a:lnTo>
                <a:lnTo>
                  <a:pt x="78740" y="1774131"/>
                </a:lnTo>
                <a:lnTo>
                  <a:pt x="83820" y="1780802"/>
                </a:lnTo>
                <a:lnTo>
                  <a:pt x="89853" y="1786838"/>
                </a:lnTo>
                <a:lnTo>
                  <a:pt x="96838" y="1792238"/>
                </a:lnTo>
                <a:lnTo>
                  <a:pt x="104458" y="1797638"/>
                </a:lnTo>
                <a:lnTo>
                  <a:pt x="112713" y="1802403"/>
                </a:lnTo>
                <a:lnTo>
                  <a:pt x="121920" y="1806533"/>
                </a:lnTo>
                <a:lnTo>
                  <a:pt x="131763" y="1810345"/>
                </a:lnTo>
                <a:lnTo>
                  <a:pt x="142240" y="1813839"/>
                </a:lnTo>
                <a:lnTo>
                  <a:pt x="153353" y="1817016"/>
                </a:lnTo>
                <a:lnTo>
                  <a:pt x="165735" y="1819239"/>
                </a:lnTo>
                <a:lnTo>
                  <a:pt x="177800" y="1821463"/>
                </a:lnTo>
                <a:lnTo>
                  <a:pt x="191453" y="1823051"/>
                </a:lnTo>
                <a:lnTo>
                  <a:pt x="205740" y="1824322"/>
                </a:lnTo>
                <a:lnTo>
                  <a:pt x="220345" y="1824957"/>
                </a:lnTo>
                <a:lnTo>
                  <a:pt x="235585" y="1825275"/>
                </a:lnTo>
                <a:lnTo>
                  <a:pt x="251460" y="1825275"/>
                </a:lnTo>
                <a:lnTo>
                  <a:pt x="267970" y="1824639"/>
                </a:lnTo>
                <a:lnTo>
                  <a:pt x="285115" y="1823686"/>
                </a:lnTo>
                <a:lnTo>
                  <a:pt x="302895" y="1822098"/>
                </a:lnTo>
                <a:lnTo>
                  <a:pt x="320993" y="1820192"/>
                </a:lnTo>
                <a:lnTo>
                  <a:pt x="339725" y="1817968"/>
                </a:lnTo>
                <a:lnTo>
                  <a:pt x="359410" y="1814792"/>
                </a:lnTo>
                <a:lnTo>
                  <a:pt x="379413" y="1811615"/>
                </a:lnTo>
                <a:lnTo>
                  <a:pt x="399733" y="1808121"/>
                </a:lnTo>
                <a:lnTo>
                  <a:pt x="420370" y="1803674"/>
                </a:lnTo>
                <a:lnTo>
                  <a:pt x="441960" y="1798909"/>
                </a:lnTo>
                <a:lnTo>
                  <a:pt x="458716" y="1795021"/>
                </a:lnTo>
                <a:lnTo>
                  <a:pt x="447270" y="1779838"/>
                </a:lnTo>
                <a:lnTo>
                  <a:pt x="434894" y="1761420"/>
                </a:lnTo>
                <a:lnTo>
                  <a:pt x="422518" y="1742684"/>
                </a:lnTo>
                <a:lnTo>
                  <a:pt x="410459" y="1723949"/>
                </a:lnTo>
                <a:lnTo>
                  <a:pt x="399352" y="1704260"/>
                </a:lnTo>
                <a:lnTo>
                  <a:pt x="388245" y="1684572"/>
                </a:lnTo>
                <a:lnTo>
                  <a:pt x="377773" y="1664884"/>
                </a:lnTo>
                <a:lnTo>
                  <a:pt x="367936" y="1644560"/>
                </a:lnTo>
                <a:lnTo>
                  <a:pt x="358415" y="1624237"/>
                </a:lnTo>
                <a:lnTo>
                  <a:pt x="349213" y="1603596"/>
                </a:lnTo>
                <a:lnTo>
                  <a:pt x="340645" y="1582320"/>
                </a:lnTo>
                <a:lnTo>
                  <a:pt x="332711" y="1561361"/>
                </a:lnTo>
                <a:lnTo>
                  <a:pt x="324778" y="1539767"/>
                </a:lnTo>
                <a:lnTo>
                  <a:pt x="318114" y="1517856"/>
                </a:lnTo>
                <a:lnTo>
                  <a:pt x="311449" y="1495945"/>
                </a:lnTo>
                <a:lnTo>
                  <a:pt x="305420" y="1474034"/>
                </a:lnTo>
                <a:lnTo>
                  <a:pt x="300025" y="1451170"/>
                </a:lnTo>
                <a:lnTo>
                  <a:pt x="294948" y="1428941"/>
                </a:lnTo>
                <a:lnTo>
                  <a:pt x="290823" y="1406077"/>
                </a:lnTo>
                <a:lnTo>
                  <a:pt x="287237" y="1385930"/>
                </a:lnTo>
                <a:close/>
                <a:moveTo>
                  <a:pt x="825882" y="1340155"/>
                </a:moveTo>
                <a:lnTo>
                  <a:pt x="819719" y="1367155"/>
                </a:lnTo>
                <a:lnTo>
                  <a:pt x="808612" y="1421447"/>
                </a:lnTo>
                <a:lnTo>
                  <a:pt x="798457" y="1474787"/>
                </a:lnTo>
                <a:lnTo>
                  <a:pt x="789571" y="1527175"/>
                </a:lnTo>
                <a:lnTo>
                  <a:pt x="781321" y="1578610"/>
                </a:lnTo>
                <a:lnTo>
                  <a:pt x="778588" y="1599316"/>
                </a:lnTo>
                <a:lnTo>
                  <a:pt x="782951" y="1602926"/>
                </a:lnTo>
                <a:lnTo>
                  <a:pt x="789940" y="1601447"/>
                </a:lnTo>
                <a:lnTo>
                  <a:pt x="824230" y="1593190"/>
                </a:lnTo>
                <a:lnTo>
                  <a:pt x="859473" y="1583662"/>
                </a:lnTo>
                <a:lnTo>
                  <a:pt x="895985" y="1573182"/>
                </a:lnTo>
                <a:lnTo>
                  <a:pt x="933768" y="1561432"/>
                </a:lnTo>
                <a:lnTo>
                  <a:pt x="972185" y="1548729"/>
                </a:lnTo>
                <a:lnTo>
                  <a:pt x="1011555" y="1535073"/>
                </a:lnTo>
                <a:lnTo>
                  <a:pt x="1048349" y="1520873"/>
                </a:lnTo>
                <a:lnTo>
                  <a:pt x="1038369" y="1492568"/>
                </a:lnTo>
                <a:lnTo>
                  <a:pt x="1024413" y="1450656"/>
                </a:lnTo>
                <a:lnTo>
                  <a:pt x="987571" y="1431541"/>
                </a:lnTo>
                <a:lnTo>
                  <a:pt x="945971" y="1409310"/>
                </a:lnTo>
                <a:lnTo>
                  <a:pt x="904689" y="1386127"/>
                </a:lnTo>
                <a:lnTo>
                  <a:pt x="862455" y="1361991"/>
                </a:lnTo>
                <a:lnTo>
                  <a:pt x="825882" y="1340155"/>
                </a:lnTo>
                <a:close/>
                <a:moveTo>
                  <a:pt x="426033" y="1320824"/>
                </a:moveTo>
                <a:lnTo>
                  <a:pt x="426083" y="1321435"/>
                </a:lnTo>
                <a:lnTo>
                  <a:pt x="428304" y="1341438"/>
                </a:lnTo>
                <a:lnTo>
                  <a:pt x="430842" y="1361123"/>
                </a:lnTo>
                <a:lnTo>
                  <a:pt x="434333" y="1380490"/>
                </a:lnTo>
                <a:lnTo>
                  <a:pt x="437823" y="1399540"/>
                </a:lnTo>
                <a:lnTo>
                  <a:pt x="442265" y="1418908"/>
                </a:lnTo>
                <a:lnTo>
                  <a:pt x="446708" y="1437640"/>
                </a:lnTo>
                <a:lnTo>
                  <a:pt x="451785" y="1456055"/>
                </a:lnTo>
                <a:lnTo>
                  <a:pt x="457179" y="1474788"/>
                </a:lnTo>
                <a:lnTo>
                  <a:pt x="463208" y="1492885"/>
                </a:lnTo>
                <a:lnTo>
                  <a:pt x="469236" y="1510983"/>
                </a:lnTo>
                <a:lnTo>
                  <a:pt x="476217" y="1529080"/>
                </a:lnTo>
                <a:lnTo>
                  <a:pt x="483515" y="1546860"/>
                </a:lnTo>
                <a:lnTo>
                  <a:pt x="491131" y="1564005"/>
                </a:lnTo>
                <a:lnTo>
                  <a:pt x="499381" y="1581468"/>
                </a:lnTo>
                <a:lnTo>
                  <a:pt x="507631" y="1598613"/>
                </a:lnTo>
                <a:lnTo>
                  <a:pt x="516515" y="1615123"/>
                </a:lnTo>
                <a:lnTo>
                  <a:pt x="521451" y="1623979"/>
                </a:lnTo>
                <a:lnTo>
                  <a:pt x="528955" y="1624948"/>
                </a:lnTo>
                <a:lnTo>
                  <a:pt x="539433" y="1626218"/>
                </a:lnTo>
                <a:lnTo>
                  <a:pt x="550545" y="1627171"/>
                </a:lnTo>
                <a:lnTo>
                  <a:pt x="561658" y="1628124"/>
                </a:lnTo>
                <a:lnTo>
                  <a:pt x="573405" y="1628441"/>
                </a:lnTo>
                <a:lnTo>
                  <a:pt x="585470" y="1628441"/>
                </a:lnTo>
                <a:lnTo>
                  <a:pt x="597853" y="1628124"/>
                </a:lnTo>
                <a:lnTo>
                  <a:pt x="610553" y="1627489"/>
                </a:lnTo>
                <a:lnTo>
                  <a:pt x="623570" y="1626854"/>
                </a:lnTo>
                <a:lnTo>
                  <a:pt x="637223" y="1626218"/>
                </a:lnTo>
                <a:lnTo>
                  <a:pt x="650875" y="1624948"/>
                </a:lnTo>
                <a:lnTo>
                  <a:pt x="665163" y="1623360"/>
                </a:lnTo>
                <a:lnTo>
                  <a:pt x="694373" y="1619549"/>
                </a:lnTo>
                <a:lnTo>
                  <a:pt x="702748" y="1618167"/>
                </a:lnTo>
                <a:lnTo>
                  <a:pt x="699337" y="1615270"/>
                </a:lnTo>
                <a:lnTo>
                  <a:pt x="666011" y="1586687"/>
                </a:lnTo>
                <a:lnTo>
                  <a:pt x="634589" y="1557787"/>
                </a:lnTo>
                <a:lnTo>
                  <a:pt x="604436" y="1529204"/>
                </a:lnTo>
                <a:lnTo>
                  <a:pt x="589836" y="1514595"/>
                </a:lnTo>
                <a:lnTo>
                  <a:pt x="575236" y="1500304"/>
                </a:lnTo>
                <a:lnTo>
                  <a:pt x="561271" y="1486330"/>
                </a:lnTo>
                <a:lnTo>
                  <a:pt x="547940" y="1472038"/>
                </a:lnTo>
                <a:lnTo>
                  <a:pt x="534292" y="1457747"/>
                </a:lnTo>
                <a:lnTo>
                  <a:pt x="521597" y="1443456"/>
                </a:lnTo>
                <a:lnTo>
                  <a:pt x="508901" y="1429164"/>
                </a:lnTo>
                <a:lnTo>
                  <a:pt x="497157" y="1415508"/>
                </a:lnTo>
                <a:lnTo>
                  <a:pt x="485731" y="1401217"/>
                </a:lnTo>
                <a:lnTo>
                  <a:pt x="473988" y="1387561"/>
                </a:lnTo>
                <a:lnTo>
                  <a:pt x="463196" y="1373587"/>
                </a:lnTo>
                <a:lnTo>
                  <a:pt x="453357" y="1359613"/>
                </a:lnTo>
                <a:lnTo>
                  <a:pt x="443201" y="1345957"/>
                </a:lnTo>
                <a:lnTo>
                  <a:pt x="433679" y="1332300"/>
                </a:lnTo>
                <a:lnTo>
                  <a:pt x="426033" y="1320824"/>
                </a:lnTo>
                <a:close/>
                <a:moveTo>
                  <a:pt x="563522" y="1163592"/>
                </a:moveTo>
                <a:lnTo>
                  <a:pt x="542290" y="1178196"/>
                </a:lnTo>
                <a:lnTo>
                  <a:pt x="502920" y="1206786"/>
                </a:lnTo>
                <a:lnTo>
                  <a:pt x="465455" y="1234740"/>
                </a:lnTo>
                <a:lnTo>
                  <a:pt x="455660" y="1242410"/>
                </a:lnTo>
                <a:lnTo>
                  <a:pt x="456848" y="1244647"/>
                </a:lnTo>
                <a:lnTo>
                  <a:pt x="462562" y="1255445"/>
                </a:lnTo>
                <a:lnTo>
                  <a:pt x="468909" y="1265925"/>
                </a:lnTo>
                <a:lnTo>
                  <a:pt x="475575" y="1277040"/>
                </a:lnTo>
                <a:lnTo>
                  <a:pt x="482557" y="1287838"/>
                </a:lnTo>
                <a:lnTo>
                  <a:pt x="490175" y="1299271"/>
                </a:lnTo>
                <a:lnTo>
                  <a:pt x="498110" y="1310387"/>
                </a:lnTo>
                <a:lnTo>
                  <a:pt x="506362" y="1322138"/>
                </a:lnTo>
                <a:lnTo>
                  <a:pt x="524453" y="1345957"/>
                </a:lnTo>
                <a:lnTo>
                  <a:pt x="543497" y="1370093"/>
                </a:lnTo>
                <a:lnTo>
                  <a:pt x="564762" y="1394865"/>
                </a:lnTo>
                <a:lnTo>
                  <a:pt x="587297" y="1419954"/>
                </a:lnTo>
                <a:lnTo>
                  <a:pt x="611736" y="1445361"/>
                </a:lnTo>
                <a:lnTo>
                  <a:pt x="637445" y="1471721"/>
                </a:lnTo>
                <a:lnTo>
                  <a:pt x="664106" y="1498081"/>
                </a:lnTo>
                <a:lnTo>
                  <a:pt x="692989" y="1525075"/>
                </a:lnTo>
                <a:lnTo>
                  <a:pt x="721963" y="1551321"/>
                </a:lnTo>
                <a:lnTo>
                  <a:pt x="722613" y="1546860"/>
                </a:lnTo>
                <a:lnTo>
                  <a:pt x="730229" y="1498282"/>
                </a:lnTo>
                <a:lnTo>
                  <a:pt x="739115" y="1450340"/>
                </a:lnTo>
                <a:lnTo>
                  <a:pt x="748317" y="1401762"/>
                </a:lnTo>
                <a:lnTo>
                  <a:pt x="758472" y="1354137"/>
                </a:lnTo>
                <a:lnTo>
                  <a:pt x="768627" y="1308100"/>
                </a:lnTo>
                <a:lnTo>
                  <a:pt x="769341" y="1305052"/>
                </a:lnTo>
                <a:lnTo>
                  <a:pt x="737021" y="1284818"/>
                </a:lnTo>
                <a:lnTo>
                  <a:pt x="696374" y="1257824"/>
                </a:lnTo>
                <a:lnTo>
                  <a:pt x="656362" y="1230512"/>
                </a:lnTo>
                <a:lnTo>
                  <a:pt x="616985" y="1202882"/>
                </a:lnTo>
                <a:lnTo>
                  <a:pt x="578561" y="1174935"/>
                </a:lnTo>
                <a:lnTo>
                  <a:pt x="563522" y="1163592"/>
                </a:lnTo>
                <a:close/>
                <a:moveTo>
                  <a:pt x="441840" y="1066401"/>
                </a:moveTo>
                <a:lnTo>
                  <a:pt x="437823" y="1083628"/>
                </a:lnTo>
                <a:lnTo>
                  <a:pt x="434333" y="1102995"/>
                </a:lnTo>
                <a:lnTo>
                  <a:pt x="430842" y="1122045"/>
                </a:lnTo>
                <a:lnTo>
                  <a:pt x="428304" y="1141730"/>
                </a:lnTo>
                <a:lnTo>
                  <a:pt x="426083" y="1161415"/>
                </a:lnTo>
                <a:lnTo>
                  <a:pt x="425439" y="1169539"/>
                </a:lnTo>
                <a:lnTo>
                  <a:pt x="427648" y="1177001"/>
                </a:lnTo>
                <a:lnTo>
                  <a:pt x="429516" y="1183022"/>
                </a:lnTo>
                <a:lnTo>
                  <a:pt x="451485" y="1166443"/>
                </a:lnTo>
                <a:lnTo>
                  <a:pt x="489903" y="1138171"/>
                </a:lnTo>
                <a:lnTo>
                  <a:pt x="511337" y="1123125"/>
                </a:lnTo>
                <a:lnTo>
                  <a:pt x="504571" y="1117771"/>
                </a:lnTo>
                <a:lnTo>
                  <a:pt x="469005" y="1089506"/>
                </a:lnTo>
                <a:lnTo>
                  <a:pt x="441840" y="1066401"/>
                </a:lnTo>
                <a:close/>
                <a:moveTo>
                  <a:pt x="1964738" y="1045668"/>
                </a:moveTo>
                <a:lnTo>
                  <a:pt x="1964373" y="1045997"/>
                </a:lnTo>
                <a:lnTo>
                  <a:pt x="1947863" y="1060606"/>
                </a:lnTo>
                <a:lnTo>
                  <a:pt x="1913890" y="1089506"/>
                </a:lnTo>
                <a:lnTo>
                  <a:pt x="1878330" y="1117771"/>
                </a:lnTo>
                <a:lnTo>
                  <a:pt x="1841818" y="1146671"/>
                </a:lnTo>
                <a:lnTo>
                  <a:pt x="1804353" y="1174935"/>
                </a:lnTo>
                <a:lnTo>
                  <a:pt x="1765935" y="1202882"/>
                </a:lnTo>
                <a:lnTo>
                  <a:pt x="1726565" y="1230512"/>
                </a:lnTo>
                <a:lnTo>
                  <a:pt x="1686243" y="1257824"/>
                </a:lnTo>
                <a:lnTo>
                  <a:pt x="1645603" y="1284818"/>
                </a:lnTo>
                <a:lnTo>
                  <a:pt x="1604328" y="1310860"/>
                </a:lnTo>
                <a:lnTo>
                  <a:pt x="1562418" y="1336584"/>
                </a:lnTo>
                <a:lnTo>
                  <a:pt x="1520508" y="1361991"/>
                </a:lnTo>
                <a:lnTo>
                  <a:pt x="1477963" y="1386127"/>
                </a:lnTo>
                <a:lnTo>
                  <a:pt x="1437005" y="1409310"/>
                </a:lnTo>
                <a:lnTo>
                  <a:pt x="1395095" y="1431541"/>
                </a:lnTo>
                <a:lnTo>
                  <a:pt x="1353185" y="1453454"/>
                </a:lnTo>
                <a:lnTo>
                  <a:pt x="1310958" y="1474732"/>
                </a:lnTo>
                <a:lnTo>
                  <a:pt x="1268838" y="1494705"/>
                </a:lnTo>
                <a:lnTo>
                  <a:pt x="1289882" y="1503314"/>
                </a:lnTo>
                <a:lnTo>
                  <a:pt x="1330846" y="1519511"/>
                </a:lnTo>
                <a:lnTo>
                  <a:pt x="1371176" y="1535073"/>
                </a:lnTo>
                <a:lnTo>
                  <a:pt x="1410870" y="1548729"/>
                </a:lnTo>
                <a:lnTo>
                  <a:pt x="1449294" y="1561432"/>
                </a:lnTo>
                <a:lnTo>
                  <a:pt x="1479284" y="1570917"/>
                </a:lnTo>
                <a:lnTo>
                  <a:pt x="1480502" y="1568844"/>
                </a:lnTo>
                <a:lnTo>
                  <a:pt x="1483677" y="1563758"/>
                </a:lnTo>
                <a:lnTo>
                  <a:pt x="1487487" y="1558671"/>
                </a:lnTo>
                <a:lnTo>
                  <a:pt x="1490980" y="1554221"/>
                </a:lnTo>
                <a:lnTo>
                  <a:pt x="1495107" y="1549452"/>
                </a:lnTo>
                <a:lnTo>
                  <a:pt x="1499235" y="1545002"/>
                </a:lnTo>
                <a:lnTo>
                  <a:pt x="1503680" y="1540551"/>
                </a:lnTo>
                <a:lnTo>
                  <a:pt x="1508125" y="1536736"/>
                </a:lnTo>
                <a:lnTo>
                  <a:pt x="1512887" y="1532921"/>
                </a:lnTo>
                <a:lnTo>
                  <a:pt x="1517967" y="1529424"/>
                </a:lnTo>
                <a:lnTo>
                  <a:pt x="1522730" y="1526563"/>
                </a:lnTo>
                <a:lnTo>
                  <a:pt x="1528127" y="1523384"/>
                </a:lnTo>
                <a:lnTo>
                  <a:pt x="1533525" y="1520841"/>
                </a:lnTo>
                <a:lnTo>
                  <a:pt x="1539240" y="1517980"/>
                </a:lnTo>
                <a:lnTo>
                  <a:pt x="1544955" y="1515755"/>
                </a:lnTo>
                <a:lnTo>
                  <a:pt x="1550987" y="1513847"/>
                </a:lnTo>
                <a:lnTo>
                  <a:pt x="1557020" y="1512258"/>
                </a:lnTo>
                <a:lnTo>
                  <a:pt x="1562735" y="1510668"/>
                </a:lnTo>
                <a:lnTo>
                  <a:pt x="1569402" y="1509397"/>
                </a:lnTo>
                <a:lnTo>
                  <a:pt x="1575435" y="1508761"/>
                </a:lnTo>
                <a:lnTo>
                  <a:pt x="1582102" y="1508443"/>
                </a:lnTo>
                <a:lnTo>
                  <a:pt x="1588452" y="1508125"/>
                </a:lnTo>
                <a:lnTo>
                  <a:pt x="1594802" y="1508443"/>
                </a:lnTo>
                <a:lnTo>
                  <a:pt x="1601152" y="1508761"/>
                </a:lnTo>
                <a:lnTo>
                  <a:pt x="1607502" y="1509397"/>
                </a:lnTo>
                <a:lnTo>
                  <a:pt x="1613852" y="1510668"/>
                </a:lnTo>
                <a:lnTo>
                  <a:pt x="1620202" y="1512258"/>
                </a:lnTo>
                <a:lnTo>
                  <a:pt x="1625917" y="1513847"/>
                </a:lnTo>
                <a:lnTo>
                  <a:pt x="1631632" y="1515755"/>
                </a:lnTo>
                <a:lnTo>
                  <a:pt x="1637347" y="1517980"/>
                </a:lnTo>
                <a:lnTo>
                  <a:pt x="1643062" y="1520841"/>
                </a:lnTo>
                <a:lnTo>
                  <a:pt x="1648460" y="1523384"/>
                </a:lnTo>
                <a:lnTo>
                  <a:pt x="1653857" y="1526563"/>
                </a:lnTo>
                <a:lnTo>
                  <a:pt x="1658937" y="1529424"/>
                </a:lnTo>
                <a:lnTo>
                  <a:pt x="1664017" y="1532921"/>
                </a:lnTo>
                <a:lnTo>
                  <a:pt x="1668462" y="1536736"/>
                </a:lnTo>
                <a:lnTo>
                  <a:pt x="1673225" y="1540551"/>
                </a:lnTo>
                <a:lnTo>
                  <a:pt x="1677670" y="1545002"/>
                </a:lnTo>
                <a:lnTo>
                  <a:pt x="1681480" y="1549452"/>
                </a:lnTo>
                <a:lnTo>
                  <a:pt x="1685607" y="1554221"/>
                </a:lnTo>
                <a:lnTo>
                  <a:pt x="1689100" y="1558671"/>
                </a:lnTo>
                <a:lnTo>
                  <a:pt x="1692910" y="1563758"/>
                </a:lnTo>
                <a:lnTo>
                  <a:pt x="1696085" y="1568844"/>
                </a:lnTo>
                <a:lnTo>
                  <a:pt x="1699260" y="1574248"/>
                </a:lnTo>
                <a:lnTo>
                  <a:pt x="1701800" y="1579653"/>
                </a:lnTo>
                <a:lnTo>
                  <a:pt x="1704657" y="1585375"/>
                </a:lnTo>
                <a:lnTo>
                  <a:pt x="1706880" y="1591097"/>
                </a:lnTo>
                <a:lnTo>
                  <a:pt x="1708785" y="1596819"/>
                </a:lnTo>
                <a:lnTo>
                  <a:pt x="1710372" y="1602542"/>
                </a:lnTo>
                <a:lnTo>
                  <a:pt x="1711960" y="1608900"/>
                </a:lnTo>
                <a:lnTo>
                  <a:pt x="1712913" y="1614940"/>
                </a:lnTo>
                <a:lnTo>
                  <a:pt x="1713865" y="1621616"/>
                </a:lnTo>
                <a:lnTo>
                  <a:pt x="1713930" y="1622842"/>
                </a:lnTo>
                <a:lnTo>
                  <a:pt x="1717944" y="1623360"/>
                </a:lnTo>
                <a:lnTo>
                  <a:pt x="1731917" y="1624948"/>
                </a:lnTo>
                <a:lnTo>
                  <a:pt x="1745572" y="1626218"/>
                </a:lnTo>
                <a:lnTo>
                  <a:pt x="1759544" y="1626854"/>
                </a:lnTo>
                <a:lnTo>
                  <a:pt x="1772564" y="1627489"/>
                </a:lnTo>
                <a:lnTo>
                  <a:pt x="1785266" y="1628124"/>
                </a:lnTo>
                <a:lnTo>
                  <a:pt x="1797650" y="1628441"/>
                </a:lnTo>
                <a:lnTo>
                  <a:pt x="1809400" y="1628441"/>
                </a:lnTo>
                <a:lnTo>
                  <a:pt x="1821467" y="1628124"/>
                </a:lnTo>
                <a:lnTo>
                  <a:pt x="1832581" y="1627171"/>
                </a:lnTo>
                <a:lnTo>
                  <a:pt x="1843378" y="1626218"/>
                </a:lnTo>
                <a:lnTo>
                  <a:pt x="1853540" y="1624948"/>
                </a:lnTo>
                <a:lnTo>
                  <a:pt x="1864019" y="1623678"/>
                </a:lnTo>
                <a:lnTo>
                  <a:pt x="1873546" y="1621772"/>
                </a:lnTo>
                <a:lnTo>
                  <a:pt x="1882755" y="1619867"/>
                </a:lnTo>
                <a:lnTo>
                  <a:pt x="1891646" y="1617644"/>
                </a:lnTo>
                <a:lnTo>
                  <a:pt x="1893435" y="1617180"/>
                </a:lnTo>
                <a:lnTo>
                  <a:pt x="1894581" y="1615123"/>
                </a:lnTo>
                <a:lnTo>
                  <a:pt x="1903465" y="1598613"/>
                </a:lnTo>
                <a:lnTo>
                  <a:pt x="1912032" y="1581468"/>
                </a:lnTo>
                <a:lnTo>
                  <a:pt x="1919965" y="1564005"/>
                </a:lnTo>
                <a:lnTo>
                  <a:pt x="1927580" y="1546860"/>
                </a:lnTo>
                <a:lnTo>
                  <a:pt x="1934879" y="1529080"/>
                </a:lnTo>
                <a:lnTo>
                  <a:pt x="1941859" y="1510983"/>
                </a:lnTo>
                <a:lnTo>
                  <a:pt x="1948205" y="1492885"/>
                </a:lnTo>
                <a:lnTo>
                  <a:pt x="1954234" y="1474788"/>
                </a:lnTo>
                <a:lnTo>
                  <a:pt x="1959628" y="1456055"/>
                </a:lnTo>
                <a:lnTo>
                  <a:pt x="1964705" y="1437640"/>
                </a:lnTo>
                <a:lnTo>
                  <a:pt x="1969148" y="1418908"/>
                </a:lnTo>
                <a:lnTo>
                  <a:pt x="1973590" y="1399540"/>
                </a:lnTo>
                <a:lnTo>
                  <a:pt x="1977398" y="1380490"/>
                </a:lnTo>
                <a:lnTo>
                  <a:pt x="1980253" y="1361123"/>
                </a:lnTo>
                <a:lnTo>
                  <a:pt x="1983109" y="1341438"/>
                </a:lnTo>
                <a:lnTo>
                  <a:pt x="1985330" y="1321435"/>
                </a:lnTo>
                <a:lnTo>
                  <a:pt x="1986917" y="1302068"/>
                </a:lnTo>
                <a:lnTo>
                  <a:pt x="1988503" y="1282065"/>
                </a:lnTo>
                <a:lnTo>
                  <a:pt x="1989138" y="1261428"/>
                </a:lnTo>
                <a:lnTo>
                  <a:pt x="1989138" y="1241743"/>
                </a:lnTo>
                <a:lnTo>
                  <a:pt x="1989138" y="1221105"/>
                </a:lnTo>
                <a:lnTo>
                  <a:pt x="1988503" y="1201103"/>
                </a:lnTo>
                <a:lnTo>
                  <a:pt x="1986917" y="1181418"/>
                </a:lnTo>
                <a:lnTo>
                  <a:pt x="1985330" y="1161415"/>
                </a:lnTo>
                <a:lnTo>
                  <a:pt x="1983109" y="1141730"/>
                </a:lnTo>
                <a:lnTo>
                  <a:pt x="1980253" y="1122045"/>
                </a:lnTo>
                <a:lnTo>
                  <a:pt x="1977398" y="1102995"/>
                </a:lnTo>
                <a:lnTo>
                  <a:pt x="1973590" y="1083628"/>
                </a:lnTo>
                <a:lnTo>
                  <a:pt x="1969148" y="1064578"/>
                </a:lnTo>
                <a:lnTo>
                  <a:pt x="1964738" y="1045668"/>
                </a:lnTo>
                <a:close/>
                <a:moveTo>
                  <a:pt x="916037" y="1019660"/>
                </a:moveTo>
                <a:lnTo>
                  <a:pt x="912064" y="1031240"/>
                </a:lnTo>
                <a:lnTo>
                  <a:pt x="897467" y="1075690"/>
                </a:lnTo>
                <a:lnTo>
                  <a:pt x="883186" y="1121410"/>
                </a:lnTo>
                <a:lnTo>
                  <a:pt x="869541" y="1167765"/>
                </a:lnTo>
                <a:lnTo>
                  <a:pt x="856213" y="1215707"/>
                </a:lnTo>
                <a:lnTo>
                  <a:pt x="843519" y="1265555"/>
                </a:lnTo>
                <a:lnTo>
                  <a:pt x="841045" y="1275844"/>
                </a:lnTo>
                <a:lnTo>
                  <a:pt x="841178" y="1275926"/>
                </a:lnTo>
                <a:lnTo>
                  <a:pt x="887541" y="1303556"/>
                </a:lnTo>
                <a:lnTo>
                  <a:pt x="935809" y="1331185"/>
                </a:lnTo>
                <a:lnTo>
                  <a:pt x="981855" y="1356909"/>
                </a:lnTo>
                <a:lnTo>
                  <a:pt x="997943" y="1365625"/>
                </a:lnTo>
                <a:lnTo>
                  <a:pt x="996185" y="1359853"/>
                </a:lnTo>
                <a:lnTo>
                  <a:pt x="983180" y="1314450"/>
                </a:lnTo>
                <a:lnTo>
                  <a:pt x="970810" y="1268730"/>
                </a:lnTo>
                <a:lnTo>
                  <a:pt x="959075" y="1223010"/>
                </a:lnTo>
                <a:lnTo>
                  <a:pt x="948291" y="1176655"/>
                </a:lnTo>
                <a:lnTo>
                  <a:pt x="937824" y="1130618"/>
                </a:lnTo>
                <a:lnTo>
                  <a:pt x="927991" y="1082675"/>
                </a:lnTo>
                <a:lnTo>
                  <a:pt x="918793" y="1034733"/>
                </a:lnTo>
                <a:lnTo>
                  <a:pt x="916037" y="1019660"/>
                </a:lnTo>
                <a:close/>
                <a:moveTo>
                  <a:pt x="863289" y="979742"/>
                </a:moveTo>
                <a:lnTo>
                  <a:pt x="855028" y="984105"/>
                </a:lnTo>
                <a:lnTo>
                  <a:pt x="808990" y="1009835"/>
                </a:lnTo>
                <a:lnTo>
                  <a:pt x="761048" y="1037472"/>
                </a:lnTo>
                <a:lnTo>
                  <a:pt x="714375" y="1065426"/>
                </a:lnTo>
                <a:lnTo>
                  <a:pt x="668973" y="1093698"/>
                </a:lnTo>
                <a:lnTo>
                  <a:pt x="625158" y="1121652"/>
                </a:lnTo>
                <a:lnTo>
                  <a:pt x="618343" y="1126266"/>
                </a:lnTo>
                <a:lnTo>
                  <a:pt x="629688" y="1134920"/>
                </a:lnTo>
                <a:lnTo>
                  <a:pt x="669382" y="1162867"/>
                </a:lnTo>
                <a:lnTo>
                  <a:pt x="710029" y="1191450"/>
                </a:lnTo>
                <a:lnTo>
                  <a:pt x="752263" y="1219397"/>
                </a:lnTo>
                <a:lnTo>
                  <a:pt x="784932" y="1240860"/>
                </a:lnTo>
                <a:lnTo>
                  <a:pt x="791475" y="1215707"/>
                </a:lnTo>
                <a:lnTo>
                  <a:pt x="803852" y="1169987"/>
                </a:lnTo>
                <a:lnTo>
                  <a:pt x="816863" y="1124902"/>
                </a:lnTo>
                <a:lnTo>
                  <a:pt x="830191" y="1080135"/>
                </a:lnTo>
                <a:lnTo>
                  <a:pt x="844471" y="1035685"/>
                </a:lnTo>
                <a:lnTo>
                  <a:pt x="859069" y="991870"/>
                </a:lnTo>
                <a:lnTo>
                  <a:pt x="863289" y="979742"/>
                </a:lnTo>
                <a:close/>
                <a:moveTo>
                  <a:pt x="1657985" y="712821"/>
                </a:moveTo>
                <a:lnTo>
                  <a:pt x="1645285" y="713456"/>
                </a:lnTo>
                <a:lnTo>
                  <a:pt x="1632268" y="714092"/>
                </a:lnTo>
                <a:lnTo>
                  <a:pt x="1618615" y="715362"/>
                </a:lnTo>
                <a:lnTo>
                  <a:pt x="1604963" y="716315"/>
                </a:lnTo>
                <a:lnTo>
                  <a:pt x="1590675" y="717903"/>
                </a:lnTo>
                <a:lnTo>
                  <a:pt x="1561465" y="721715"/>
                </a:lnTo>
                <a:lnTo>
                  <a:pt x="1530668" y="726798"/>
                </a:lnTo>
                <a:lnTo>
                  <a:pt x="1498918" y="732516"/>
                </a:lnTo>
                <a:lnTo>
                  <a:pt x="1465898" y="739822"/>
                </a:lnTo>
                <a:lnTo>
                  <a:pt x="1431608" y="748081"/>
                </a:lnTo>
                <a:lnTo>
                  <a:pt x="1396048" y="757611"/>
                </a:lnTo>
                <a:lnTo>
                  <a:pt x="1359535" y="768094"/>
                </a:lnTo>
                <a:lnTo>
                  <a:pt x="1322070" y="779848"/>
                </a:lnTo>
                <a:lnTo>
                  <a:pt x="1283653" y="792554"/>
                </a:lnTo>
                <a:lnTo>
                  <a:pt x="1244283" y="806531"/>
                </a:lnTo>
                <a:lnTo>
                  <a:pt x="1203960" y="821461"/>
                </a:lnTo>
                <a:lnTo>
                  <a:pt x="1163003" y="837662"/>
                </a:lnTo>
                <a:lnTo>
                  <a:pt x="1121093" y="855134"/>
                </a:lnTo>
                <a:lnTo>
                  <a:pt x="1077913" y="873558"/>
                </a:lnTo>
                <a:lnTo>
                  <a:pt x="1035050" y="893253"/>
                </a:lnTo>
                <a:lnTo>
                  <a:pt x="990600" y="914537"/>
                </a:lnTo>
                <a:lnTo>
                  <a:pt x="964318" y="927496"/>
                </a:lnTo>
                <a:lnTo>
                  <a:pt x="968907" y="957263"/>
                </a:lnTo>
                <a:lnTo>
                  <a:pt x="978106" y="1009650"/>
                </a:lnTo>
                <a:lnTo>
                  <a:pt x="988255" y="1062990"/>
                </a:lnTo>
                <a:lnTo>
                  <a:pt x="999357" y="1117283"/>
                </a:lnTo>
                <a:lnTo>
                  <a:pt x="1010775" y="1168718"/>
                </a:lnTo>
                <a:lnTo>
                  <a:pt x="1023145" y="1219518"/>
                </a:lnTo>
                <a:lnTo>
                  <a:pt x="1035832" y="1268730"/>
                </a:lnTo>
                <a:lnTo>
                  <a:pt x="1049153" y="1316673"/>
                </a:lnTo>
                <a:lnTo>
                  <a:pt x="1062792" y="1363663"/>
                </a:lnTo>
                <a:lnTo>
                  <a:pt x="1075796" y="1405968"/>
                </a:lnTo>
                <a:lnTo>
                  <a:pt x="1117450" y="1427095"/>
                </a:lnTo>
                <a:lnTo>
                  <a:pt x="1161590" y="1447738"/>
                </a:lnTo>
                <a:lnTo>
                  <a:pt x="1191459" y="1461474"/>
                </a:lnTo>
                <a:lnTo>
                  <a:pt x="1221105" y="1447738"/>
                </a:lnTo>
                <a:lnTo>
                  <a:pt x="1264920" y="1427095"/>
                </a:lnTo>
                <a:lnTo>
                  <a:pt x="1309688" y="1404547"/>
                </a:lnTo>
                <a:lnTo>
                  <a:pt x="1355090" y="1381681"/>
                </a:lnTo>
                <a:lnTo>
                  <a:pt x="1400810" y="1356909"/>
                </a:lnTo>
                <a:lnTo>
                  <a:pt x="1446848" y="1331185"/>
                </a:lnTo>
                <a:lnTo>
                  <a:pt x="1494790" y="1303556"/>
                </a:lnTo>
                <a:lnTo>
                  <a:pt x="1541780" y="1275926"/>
                </a:lnTo>
                <a:lnTo>
                  <a:pt x="1586865" y="1247979"/>
                </a:lnTo>
                <a:lnTo>
                  <a:pt x="1630680" y="1219397"/>
                </a:lnTo>
                <a:lnTo>
                  <a:pt x="1672908" y="1191450"/>
                </a:lnTo>
                <a:lnTo>
                  <a:pt x="1713548" y="1162867"/>
                </a:lnTo>
                <a:lnTo>
                  <a:pt x="1752918" y="1134920"/>
                </a:lnTo>
                <a:lnTo>
                  <a:pt x="1790383" y="1106338"/>
                </a:lnTo>
                <a:lnTo>
                  <a:pt x="1826895" y="1078391"/>
                </a:lnTo>
                <a:lnTo>
                  <a:pt x="1861503" y="1050126"/>
                </a:lnTo>
                <a:lnTo>
                  <a:pt x="1894523" y="1022496"/>
                </a:lnTo>
                <a:lnTo>
                  <a:pt x="1925638" y="994867"/>
                </a:lnTo>
                <a:lnTo>
                  <a:pt x="1944123" y="978323"/>
                </a:lnTo>
                <a:lnTo>
                  <a:pt x="1941859" y="971868"/>
                </a:lnTo>
                <a:lnTo>
                  <a:pt x="1934879" y="954088"/>
                </a:lnTo>
                <a:lnTo>
                  <a:pt x="1927580" y="936308"/>
                </a:lnTo>
                <a:lnTo>
                  <a:pt x="1919965" y="918845"/>
                </a:lnTo>
                <a:lnTo>
                  <a:pt x="1912032" y="901383"/>
                </a:lnTo>
                <a:lnTo>
                  <a:pt x="1903465" y="884555"/>
                </a:lnTo>
                <a:lnTo>
                  <a:pt x="1894581" y="867728"/>
                </a:lnTo>
                <a:lnTo>
                  <a:pt x="1885379" y="851218"/>
                </a:lnTo>
                <a:lnTo>
                  <a:pt x="1875859" y="835025"/>
                </a:lnTo>
                <a:lnTo>
                  <a:pt x="1866023" y="818833"/>
                </a:lnTo>
                <a:lnTo>
                  <a:pt x="1855552" y="802958"/>
                </a:lnTo>
                <a:lnTo>
                  <a:pt x="1844763" y="787718"/>
                </a:lnTo>
                <a:lnTo>
                  <a:pt x="1833657" y="772478"/>
                </a:lnTo>
                <a:lnTo>
                  <a:pt x="1822234" y="757238"/>
                </a:lnTo>
                <a:lnTo>
                  <a:pt x="1812344" y="745258"/>
                </a:lnTo>
                <a:lnTo>
                  <a:pt x="1808481" y="742681"/>
                </a:lnTo>
                <a:lnTo>
                  <a:pt x="1802448" y="738869"/>
                </a:lnTo>
                <a:lnTo>
                  <a:pt x="1795463" y="734740"/>
                </a:lnTo>
                <a:lnTo>
                  <a:pt x="1788478" y="731881"/>
                </a:lnTo>
                <a:lnTo>
                  <a:pt x="1780858" y="728704"/>
                </a:lnTo>
                <a:lnTo>
                  <a:pt x="1772921" y="726163"/>
                </a:lnTo>
                <a:lnTo>
                  <a:pt x="1764348" y="723304"/>
                </a:lnTo>
                <a:lnTo>
                  <a:pt x="1755458" y="721080"/>
                </a:lnTo>
                <a:lnTo>
                  <a:pt x="1746251" y="719174"/>
                </a:lnTo>
                <a:lnTo>
                  <a:pt x="1736725" y="717586"/>
                </a:lnTo>
                <a:lnTo>
                  <a:pt x="1726565" y="715997"/>
                </a:lnTo>
                <a:lnTo>
                  <a:pt x="1716405" y="714727"/>
                </a:lnTo>
                <a:lnTo>
                  <a:pt x="1705293" y="714092"/>
                </a:lnTo>
                <a:lnTo>
                  <a:pt x="1694181" y="713456"/>
                </a:lnTo>
                <a:lnTo>
                  <a:pt x="1682433" y="712821"/>
                </a:lnTo>
                <a:lnTo>
                  <a:pt x="1670685" y="712821"/>
                </a:lnTo>
                <a:lnTo>
                  <a:pt x="1657985" y="712821"/>
                </a:lnTo>
                <a:close/>
                <a:moveTo>
                  <a:pt x="868468" y="533737"/>
                </a:moveTo>
                <a:lnTo>
                  <a:pt x="865870" y="534988"/>
                </a:lnTo>
                <a:lnTo>
                  <a:pt x="848736" y="543243"/>
                </a:lnTo>
                <a:lnTo>
                  <a:pt x="831919" y="552133"/>
                </a:lnTo>
                <a:lnTo>
                  <a:pt x="815419" y="561340"/>
                </a:lnTo>
                <a:lnTo>
                  <a:pt x="799236" y="570865"/>
                </a:lnTo>
                <a:lnTo>
                  <a:pt x="783053" y="581025"/>
                </a:lnTo>
                <a:lnTo>
                  <a:pt x="767505" y="591503"/>
                </a:lnTo>
                <a:lnTo>
                  <a:pt x="751957" y="601980"/>
                </a:lnTo>
                <a:lnTo>
                  <a:pt x="736726" y="613410"/>
                </a:lnTo>
                <a:lnTo>
                  <a:pt x="721813" y="624840"/>
                </a:lnTo>
                <a:lnTo>
                  <a:pt x="707217" y="636270"/>
                </a:lnTo>
                <a:lnTo>
                  <a:pt x="692938" y="648653"/>
                </a:lnTo>
                <a:lnTo>
                  <a:pt x="678659" y="661035"/>
                </a:lnTo>
                <a:lnTo>
                  <a:pt x="665015" y="674053"/>
                </a:lnTo>
                <a:lnTo>
                  <a:pt x="651371" y="687070"/>
                </a:lnTo>
                <a:lnTo>
                  <a:pt x="638361" y="700405"/>
                </a:lnTo>
                <a:lnTo>
                  <a:pt x="625669" y="714375"/>
                </a:lnTo>
                <a:lnTo>
                  <a:pt x="612977" y="728028"/>
                </a:lnTo>
                <a:lnTo>
                  <a:pt x="601236" y="742633"/>
                </a:lnTo>
                <a:lnTo>
                  <a:pt x="589179" y="757238"/>
                </a:lnTo>
                <a:lnTo>
                  <a:pt x="577756" y="772478"/>
                </a:lnTo>
                <a:lnTo>
                  <a:pt x="566650" y="787718"/>
                </a:lnTo>
                <a:lnTo>
                  <a:pt x="555861" y="802958"/>
                </a:lnTo>
                <a:lnTo>
                  <a:pt x="545390" y="818833"/>
                </a:lnTo>
                <a:lnTo>
                  <a:pt x="535554" y="835025"/>
                </a:lnTo>
                <a:lnTo>
                  <a:pt x="525717" y="851218"/>
                </a:lnTo>
                <a:lnTo>
                  <a:pt x="516515" y="867728"/>
                </a:lnTo>
                <a:lnTo>
                  <a:pt x="507631" y="884555"/>
                </a:lnTo>
                <a:lnTo>
                  <a:pt x="499381" y="901383"/>
                </a:lnTo>
                <a:lnTo>
                  <a:pt x="491131" y="918845"/>
                </a:lnTo>
                <a:lnTo>
                  <a:pt x="483515" y="936308"/>
                </a:lnTo>
                <a:lnTo>
                  <a:pt x="476217" y="954088"/>
                </a:lnTo>
                <a:lnTo>
                  <a:pt x="469236" y="971868"/>
                </a:lnTo>
                <a:lnTo>
                  <a:pt x="463208" y="989965"/>
                </a:lnTo>
                <a:lnTo>
                  <a:pt x="460561" y="998051"/>
                </a:lnTo>
                <a:lnTo>
                  <a:pt x="488376" y="1022496"/>
                </a:lnTo>
                <a:lnTo>
                  <a:pt x="521402" y="1050126"/>
                </a:lnTo>
                <a:lnTo>
                  <a:pt x="556015" y="1078391"/>
                </a:lnTo>
                <a:lnTo>
                  <a:pt x="565691" y="1085860"/>
                </a:lnTo>
                <a:lnTo>
                  <a:pt x="569595" y="1083215"/>
                </a:lnTo>
                <a:lnTo>
                  <a:pt x="610235" y="1056214"/>
                </a:lnTo>
                <a:lnTo>
                  <a:pt x="651510" y="1030166"/>
                </a:lnTo>
                <a:lnTo>
                  <a:pt x="693420" y="1004435"/>
                </a:lnTo>
                <a:lnTo>
                  <a:pt x="735013" y="979340"/>
                </a:lnTo>
                <a:lnTo>
                  <a:pt x="777875" y="954880"/>
                </a:lnTo>
                <a:lnTo>
                  <a:pt x="818833" y="932008"/>
                </a:lnTo>
                <a:lnTo>
                  <a:pt x="860743" y="909454"/>
                </a:lnTo>
                <a:lnTo>
                  <a:pt x="895555" y="891247"/>
                </a:lnTo>
                <a:lnTo>
                  <a:pt x="895322" y="889635"/>
                </a:lnTo>
                <a:lnTo>
                  <a:pt x="888661" y="841693"/>
                </a:lnTo>
                <a:lnTo>
                  <a:pt x="883269" y="794068"/>
                </a:lnTo>
                <a:lnTo>
                  <a:pt x="878829" y="746443"/>
                </a:lnTo>
                <a:lnTo>
                  <a:pt x="875023" y="699453"/>
                </a:lnTo>
                <a:lnTo>
                  <a:pt x="871851" y="653415"/>
                </a:lnTo>
                <a:lnTo>
                  <a:pt x="869948" y="608013"/>
                </a:lnTo>
                <a:lnTo>
                  <a:pt x="868679" y="562928"/>
                </a:lnTo>
                <a:lnTo>
                  <a:pt x="868468" y="533737"/>
                </a:lnTo>
                <a:close/>
                <a:moveTo>
                  <a:pt x="2020253" y="515954"/>
                </a:moveTo>
                <a:lnTo>
                  <a:pt x="2004378" y="516272"/>
                </a:lnTo>
                <a:lnTo>
                  <a:pt x="1987868" y="516589"/>
                </a:lnTo>
                <a:lnTo>
                  <a:pt x="1970723" y="517860"/>
                </a:lnTo>
                <a:lnTo>
                  <a:pt x="1952943" y="519448"/>
                </a:lnTo>
                <a:lnTo>
                  <a:pt x="1934845" y="521353"/>
                </a:lnTo>
                <a:lnTo>
                  <a:pt x="1916113" y="523576"/>
                </a:lnTo>
                <a:lnTo>
                  <a:pt x="1896428" y="526434"/>
                </a:lnTo>
                <a:lnTo>
                  <a:pt x="1876425" y="529610"/>
                </a:lnTo>
                <a:lnTo>
                  <a:pt x="1856105" y="533739"/>
                </a:lnTo>
                <a:lnTo>
                  <a:pt x="1835468" y="537867"/>
                </a:lnTo>
                <a:lnTo>
                  <a:pt x="1818071" y="541450"/>
                </a:lnTo>
                <a:lnTo>
                  <a:pt x="1830544" y="552491"/>
                </a:lnTo>
                <a:lnTo>
                  <a:pt x="1847045" y="568051"/>
                </a:lnTo>
                <a:lnTo>
                  <a:pt x="1862912" y="583929"/>
                </a:lnTo>
                <a:lnTo>
                  <a:pt x="1878779" y="599489"/>
                </a:lnTo>
                <a:lnTo>
                  <a:pt x="1893694" y="616002"/>
                </a:lnTo>
                <a:lnTo>
                  <a:pt x="1908609" y="632515"/>
                </a:lnTo>
                <a:lnTo>
                  <a:pt x="1923207" y="649345"/>
                </a:lnTo>
                <a:lnTo>
                  <a:pt x="1937169" y="667128"/>
                </a:lnTo>
                <a:lnTo>
                  <a:pt x="1950498" y="684911"/>
                </a:lnTo>
                <a:lnTo>
                  <a:pt x="1963826" y="703012"/>
                </a:lnTo>
                <a:lnTo>
                  <a:pt x="1976519" y="721430"/>
                </a:lnTo>
                <a:lnTo>
                  <a:pt x="1988895" y="739848"/>
                </a:lnTo>
                <a:lnTo>
                  <a:pt x="2000637" y="758901"/>
                </a:lnTo>
                <a:lnTo>
                  <a:pt x="2012378" y="778272"/>
                </a:lnTo>
                <a:lnTo>
                  <a:pt x="2023168" y="797961"/>
                </a:lnTo>
                <a:lnTo>
                  <a:pt x="2033323" y="817967"/>
                </a:lnTo>
                <a:lnTo>
                  <a:pt x="2043477" y="838290"/>
                </a:lnTo>
                <a:lnTo>
                  <a:pt x="2052998" y="858614"/>
                </a:lnTo>
                <a:lnTo>
                  <a:pt x="2056015" y="865380"/>
                </a:lnTo>
                <a:lnTo>
                  <a:pt x="2058035" y="863071"/>
                </a:lnTo>
                <a:lnTo>
                  <a:pt x="2069148" y="850367"/>
                </a:lnTo>
                <a:lnTo>
                  <a:pt x="2079308" y="837982"/>
                </a:lnTo>
                <a:lnTo>
                  <a:pt x="2089468" y="825914"/>
                </a:lnTo>
                <a:lnTo>
                  <a:pt x="2098675" y="813845"/>
                </a:lnTo>
                <a:lnTo>
                  <a:pt x="2107883" y="801777"/>
                </a:lnTo>
                <a:lnTo>
                  <a:pt x="2116455" y="790027"/>
                </a:lnTo>
                <a:lnTo>
                  <a:pt x="2124711" y="778594"/>
                </a:lnTo>
                <a:lnTo>
                  <a:pt x="2132331" y="766843"/>
                </a:lnTo>
                <a:lnTo>
                  <a:pt x="2139633" y="755728"/>
                </a:lnTo>
                <a:lnTo>
                  <a:pt x="2146301" y="744930"/>
                </a:lnTo>
                <a:lnTo>
                  <a:pt x="2152968" y="733815"/>
                </a:lnTo>
                <a:lnTo>
                  <a:pt x="2158683" y="723652"/>
                </a:lnTo>
                <a:lnTo>
                  <a:pt x="2164081" y="713172"/>
                </a:lnTo>
                <a:lnTo>
                  <a:pt x="2168843" y="702692"/>
                </a:lnTo>
                <a:lnTo>
                  <a:pt x="2173605" y="692847"/>
                </a:lnTo>
                <a:lnTo>
                  <a:pt x="2177415" y="683002"/>
                </a:lnTo>
                <a:lnTo>
                  <a:pt x="2179793" y="676516"/>
                </a:lnTo>
                <a:lnTo>
                  <a:pt x="2174979" y="674995"/>
                </a:lnTo>
                <a:lnTo>
                  <a:pt x="2169575" y="672452"/>
                </a:lnTo>
                <a:lnTo>
                  <a:pt x="2163853" y="669909"/>
                </a:lnTo>
                <a:lnTo>
                  <a:pt x="2158448" y="667048"/>
                </a:lnTo>
                <a:lnTo>
                  <a:pt x="2153044" y="664187"/>
                </a:lnTo>
                <a:lnTo>
                  <a:pt x="2147958" y="661008"/>
                </a:lnTo>
                <a:lnTo>
                  <a:pt x="2142871" y="657511"/>
                </a:lnTo>
                <a:lnTo>
                  <a:pt x="2138421" y="653696"/>
                </a:lnTo>
                <a:lnTo>
                  <a:pt x="2133652" y="649881"/>
                </a:lnTo>
                <a:lnTo>
                  <a:pt x="2129201" y="645749"/>
                </a:lnTo>
                <a:lnTo>
                  <a:pt x="2124751" y="640980"/>
                </a:lnTo>
                <a:lnTo>
                  <a:pt x="2120936" y="636529"/>
                </a:lnTo>
                <a:lnTo>
                  <a:pt x="2117121" y="631761"/>
                </a:lnTo>
                <a:lnTo>
                  <a:pt x="2113624" y="626675"/>
                </a:lnTo>
                <a:lnTo>
                  <a:pt x="2110763" y="621906"/>
                </a:lnTo>
                <a:lnTo>
                  <a:pt x="2107584" y="616502"/>
                </a:lnTo>
                <a:lnTo>
                  <a:pt x="2105041" y="611097"/>
                </a:lnTo>
                <a:lnTo>
                  <a:pt x="2102180" y="605375"/>
                </a:lnTo>
                <a:lnTo>
                  <a:pt x="2099955" y="599971"/>
                </a:lnTo>
                <a:lnTo>
                  <a:pt x="2098047" y="593613"/>
                </a:lnTo>
                <a:lnTo>
                  <a:pt x="2096458" y="587891"/>
                </a:lnTo>
                <a:lnTo>
                  <a:pt x="2094868" y="581851"/>
                </a:lnTo>
                <a:lnTo>
                  <a:pt x="2093597" y="575493"/>
                </a:lnTo>
                <a:lnTo>
                  <a:pt x="2092961" y="569135"/>
                </a:lnTo>
                <a:lnTo>
                  <a:pt x="2092643" y="562777"/>
                </a:lnTo>
                <a:lnTo>
                  <a:pt x="2092325" y="556419"/>
                </a:lnTo>
                <a:lnTo>
                  <a:pt x="2092643" y="549743"/>
                </a:lnTo>
                <a:lnTo>
                  <a:pt x="2092961" y="543385"/>
                </a:lnTo>
                <a:lnTo>
                  <a:pt x="2093597" y="537027"/>
                </a:lnTo>
                <a:lnTo>
                  <a:pt x="2094868" y="530987"/>
                </a:lnTo>
                <a:lnTo>
                  <a:pt x="2096458" y="524946"/>
                </a:lnTo>
                <a:lnTo>
                  <a:pt x="2096810" y="523537"/>
                </a:lnTo>
                <a:lnTo>
                  <a:pt x="2090103" y="521988"/>
                </a:lnTo>
                <a:lnTo>
                  <a:pt x="2078038" y="520083"/>
                </a:lnTo>
                <a:lnTo>
                  <a:pt x="2064385" y="518177"/>
                </a:lnTo>
                <a:lnTo>
                  <a:pt x="2050098" y="517225"/>
                </a:lnTo>
                <a:lnTo>
                  <a:pt x="2035493" y="516272"/>
                </a:lnTo>
                <a:lnTo>
                  <a:pt x="2020253" y="515954"/>
                </a:lnTo>
                <a:close/>
                <a:moveTo>
                  <a:pt x="362307" y="515954"/>
                </a:moveTo>
                <a:lnTo>
                  <a:pt x="346747" y="516272"/>
                </a:lnTo>
                <a:lnTo>
                  <a:pt x="332140" y="517225"/>
                </a:lnTo>
                <a:lnTo>
                  <a:pt x="318485" y="518177"/>
                </a:lnTo>
                <a:lnTo>
                  <a:pt x="304830" y="520083"/>
                </a:lnTo>
                <a:lnTo>
                  <a:pt x="292128" y="521988"/>
                </a:lnTo>
                <a:lnTo>
                  <a:pt x="280378" y="524846"/>
                </a:lnTo>
                <a:lnTo>
                  <a:pt x="269264" y="527387"/>
                </a:lnTo>
                <a:lnTo>
                  <a:pt x="258467" y="530881"/>
                </a:lnTo>
                <a:lnTo>
                  <a:pt x="248941" y="534692"/>
                </a:lnTo>
                <a:lnTo>
                  <a:pt x="239732" y="539455"/>
                </a:lnTo>
                <a:lnTo>
                  <a:pt x="231158" y="543901"/>
                </a:lnTo>
                <a:lnTo>
                  <a:pt x="223536" y="548983"/>
                </a:lnTo>
                <a:lnTo>
                  <a:pt x="219442" y="552492"/>
                </a:lnTo>
                <a:lnTo>
                  <a:pt x="224375" y="554685"/>
                </a:lnTo>
                <a:lnTo>
                  <a:pt x="230097" y="556910"/>
                </a:lnTo>
                <a:lnTo>
                  <a:pt x="235502" y="560089"/>
                </a:lnTo>
                <a:lnTo>
                  <a:pt x="240906" y="562632"/>
                </a:lnTo>
                <a:lnTo>
                  <a:pt x="245992" y="566129"/>
                </a:lnTo>
                <a:lnTo>
                  <a:pt x="251079" y="569626"/>
                </a:lnTo>
                <a:lnTo>
                  <a:pt x="255529" y="573441"/>
                </a:lnTo>
                <a:lnTo>
                  <a:pt x="260298" y="577256"/>
                </a:lnTo>
                <a:lnTo>
                  <a:pt x="264749" y="581389"/>
                </a:lnTo>
                <a:lnTo>
                  <a:pt x="268563" y="585839"/>
                </a:lnTo>
                <a:lnTo>
                  <a:pt x="273014" y="590290"/>
                </a:lnTo>
                <a:lnTo>
                  <a:pt x="276829" y="595376"/>
                </a:lnTo>
                <a:lnTo>
                  <a:pt x="280326" y="600463"/>
                </a:lnTo>
                <a:lnTo>
                  <a:pt x="283187" y="605549"/>
                </a:lnTo>
                <a:lnTo>
                  <a:pt x="286366" y="610635"/>
                </a:lnTo>
                <a:lnTo>
                  <a:pt x="289227" y="616040"/>
                </a:lnTo>
                <a:lnTo>
                  <a:pt x="291770" y="621444"/>
                </a:lnTo>
                <a:lnTo>
                  <a:pt x="293995" y="627484"/>
                </a:lnTo>
                <a:lnTo>
                  <a:pt x="295903" y="633206"/>
                </a:lnTo>
                <a:lnTo>
                  <a:pt x="297492" y="639246"/>
                </a:lnTo>
                <a:lnTo>
                  <a:pt x="299082" y="645287"/>
                </a:lnTo>
                <a:lnTo>
                  <a:pt x="300353" y="651645"/>
                </a:lnTo>
                <a:lnTo>
                  <a:pt x="300989" y="657685"/>
                </a:lnTo>
                <a:lnTo>
                  <a:pt x="301307" y="664361"/>
                </a:lnTo>
                <a:lnTo>
                  <a:pt x="301625" y="670719"/>
                </a:lnTo>
                <a:lnTo>
                  <a:pt x="301307" y="677394"/>
                </a:lnTo>
                <a:lnTo>
                  <a:pt x="300989" y="683752"/>
                </a:lnTo>
                <a:lnTo>
                  <a:pt x="300353" y="690111"/>
                </a:lnTo>
                <a:lnTo>
                  <a:pt x="299082" y="696151"/>
                </a:lnTo>
                <a:lnTo>
                  <a:pt x="297492" y="702509"/>
                </a:lnTo>
                <a:lnTo>
                  <a:pt x="295903" y="708549"/>
                </a:lnTo>
                <a:lnTo>
                  <a:pt x="293995" y="714271"/>
                </a:lnTo>
                <a:lnTo>
                  <a:pt x="291770" y="719993"/>
                </a:lnTo>
                <a:lnTo>
                  <a:pt x="289227" y="725397"/>
                </a:lnTo>
                <a:lnTo>
                  <a:pt x="286366" y="730802"/>
                </a:lnTo>
                <a:lnTo>
                  <a:pt x="283187" y="736206"/>
                </a:lnTo>
                <a:lnTo>
                  <a:pt x="280326" y="741292"/>
                </a:lnTo>
                <a:lnTo>
                  <a:pt x="276829" y="746379"/>
                </a:lnTo>
                <a:lnTo>
                  <a:pt x="273014" y="751147"/>
                </a:lnTo>
                <a:lnTo>
                  <a:pt x="268563" y="755916"/>
                </a:lnTo>
                <a:lnTo>
                  <a:pt x="264749" y="760049"/>
                </a:lnTo>
                <a:lnTo>
                  <a:pt x="260298" y="764181"/>
                </a:lnTo>
                <a:lnTo>
                  <a:pt x="255529" y="768314"/>
                </a:lnTo>
                <a:lnTo>
                  <a:pt x="252928" y="770544"/>
                </a:lnTo>
                <a:lnTo>
                  <a:pt x="258150" y="778594"/>
                </a:lnTo>
                <a:lnTo>
                  <a:pt x="266089" y="790027"/>
                </a:lnTo>
                <a:lnTo>
                  <a:pt x="274980" y="801777"/>
                </a:lnTo>
                <a:lnTo>
                  <a:pt x="283872" y="813845"/>
                </a:lnTo>
                <a:lnTo>
                  <a:pt x="293398" y="825914"/>
                </a:lnTo>
                <a:lnTo>
                  <a:pt x="303560" y="837982"/>
                </a:lnTo>
                <a:lnTo>
                  <a:pt x="313722" y="850367"/>
                </a:lnTo>
                <a:lnTo>
                  <a:pt x="324518" y="863071"/>
                </a:lnTo>
                <a:lnTo>
                  <a:pt x="335950" y="875774"/>
                </a:lnTo>
                <a:lnTo>
                  <a:pt x="346135" y="886785"/>
                </a:lnTo>
                <a:lnTo>
                  <a:pt x="349213" y="879255"/>
                </a:lnTo>
                <a:lnTo>
                  <a:pt x="358415" y="858614"/>
                </a:lnTo>
                <a:lnTo>
                  <a:pt x="367936" y="838290"/>
                </a:lnTo>
                <a:lnTo>
                  <a:pt x="377773" y="817967"/>
                </a:lnTo>
                <a:lnTo>
                  <a:pt x="388245" y="797961"/>
                </a:lnTo>
                <a:lnTo>
                  <a:pt x="399352" y="778272"/>
                </a:lnTo>
                <a:lnTo>
                  <a:pt x="410459" y="758901"/>
                </a:lnTo>
                <a:lnTo>
                  <a:pt x="422518" y="739848"/>
                </a:lnTo>
                <a:lnTo>
                  <a:pt x="434894" y="721430"/>
                </a:lnTo>
                <a:lnTo>
                  <a:pt x="447270" y="703012"/>
                </a:lnTo>
                <a:lnTo>
                  <a:pt x="460915" y="684911"/>
                </a:lnTo>
                <a:lnTo>
                  <a:pt x="474244" y="667128"/>
                </a:lnTo>
                <a:lnTo>
                  <a:pt x="488524" y="649345"/>
                </a:lnTo>
                <a:lnTo>
                  <a:pt x="502804" y="632515"/>
                </a:lnTo>
                <a:lnTo>
                  <a:pt x="517719" y="616002"/>
                </a:lnTo>
                <a:lnTo>
                  <a:pt x="532634" y="599489"/>
                </a:lnTo>
                <a:lnTo>
                  <a:pt x="548501" y="583929"/>
                </a:lnTo>
                <a:lnTo>
                  <a:pt x="564050" y="568051"/>
                </a:lnTo>
                <a:lnTo>
                  <a:pt x="580552" y="552491"/>
                </a:lnTo>
                <a:lnTo>
                  <a:pt x="587136" y="546773"/>
                </a:lnTo>
                <a:lnTo>
                  <a:pt x="569035" y="542313"/>
                </a:lnTo>
                <a:lnTo>
                  <a:pt x="547441" y="537867"/>
                </a:lnTo>
                <a:lnTo>
                  <a:pt x="526483" y="533739"/>
                </a:lnTo>
                <a:lnTo>
                  <a:pt x="505842" y="529610"/>
                </a:lnTo>
                <a:lnTo>
                  <a:pt x="486153" y="526434"/>
                </a:lnTo>
                <a:lnTo>
                  <a:pt x="466783" y="523576"/>
                </a:lnTo>
                <a:lnTo>
                  <a:pt x="448047" y="521353"/>
                </a:lnTo>
                <a:lnTo>
                  <a:pt x="429629" y="519448"/>
                </a:lnTo>
                <a:lnTo>
                  <a:pt x="411846" y="517860"/>
                </a:lnTo>
                <a:lnTo>
                  <a:pt x="395015" y="516589"/>
                </a:lnTo>
                <a:lnTo>
                  <a:pt x="378503" y="516272"/>
                </a:lnTo>
                <a:lnTo>
                  <a:pt x="362307" y="515954"/>
                </a:lnTo>
                <a:close/>
                <a:moveTo>
                  <a:pt x="1144594" y="459502"/>
                </a:moveTo>
                <a:lnTo>
                  <a:pt x="1125428" y="461328"/>
                </a:lnTo>
                <a:lnTo>
                  <a:pt x="1105755" y="463868"/>
                </a:lnTo>
                <a:lnTo>
                  <a:pt x="1086082" y="466408"/>
                </a:lnTo>
                <a:lnTo>
                  <a:pt x="1067043" y="469583"/>
                </a:lnTo>
                <a:lnTo>
                  <a:pt x="1047687" y="473393"/>
                </a:lnTo>
                <a:lnTo>
                  <a:pt x="1028649" y="477520"/>
                </a:lnTo>
                <a:lnTo>
                  <a:pt x="1009928" y="482283"/>
                </a:lnTo>
                <a:lnTo>
                  <a:pt x="990889" y="487045"/>
                </a:lnTo>
                <a:lnTo>
                  <a:pt x="972486" y="492443"/>
                </a:lnTo>
                <a:lnTo>
                  <a:pt x="954399" y="498793"/>
                </a:lnTo>
                <a:lnTo>
                  <a:pt x="935995" y="504825"/>
                </a:lnTo>
                <a:lnTo>
                  <a:pt x="932351" y="506258"/>
                </a:lnTo>
                <a:lnTo>
                  <a:pt x="932115" y="536258"/>
                </a:lnTo>
                <a:lnTo>
                  <a:pt x="932432" y="577533"/>
                </a:lnTo>
                <a:lnTo>
                  <a:pt x="933701" y="621030"/>
                </a:lnTo>
                <a:lnTo>
                  <a:pt x="935921" y="665163"/>
                </a:lnTo>
                <a:lnTo>
                  <a:pt x="939093" y="710883"/>
                </a:lnTo>
                <a:lnTo>
                  <a:pt x="942899" y="757873"/>
                </a:lnTo>
                <a:lnTo>
                  <a:pt x="944704" y="775147"/>
                </a:lnTo>
                <a:lnTo>
                  <a:pt x="957126" y="748030"/>
                </a:lnTo>
                <a:lnTo>
                  <a:pt x="966329" y="729615"/>
                </a:lnTo>
                <a:lnTo>
                  <a:pt x="974897" y="711517"/>
                </a:lnTo>
                <a:lnTo>
                  <a:pt x="984100" y="693420"/>
                </a:lnTo>
                <a:lnTo>
                  <a:pt x="992986" y="676275"/>
                </a:lnTo>
                <a:lnTo>
                  <a:pt x="1002189" y="659130"/>
                </a:lnTo>
                <a:lnTo>
                  <a:pt x="1012026" y="642620"/>
                </a:lnTo>
                <a:lnTo>
                  <a:pt x="1021229" y="626427"/>
                </a:lnTo>
                <a:lnTo>
                  <a:pt x="1030749" y="610235"/>
                </a:lnTo>
                <a:lnTo>
                  <a:pt x="1040269" y="594677"/>
                </a:lnTo>
                <a:lnTo>
                  <a:pt x="1049789" y="579755"/>
                </a:lnTo>
                <a:lnTo>
                  <a:pt x="1059627" y="564832"/>
                </a:lnTo>
                <a:lnTo>
                  <a:pt x="1069147" y="550862"/>
                </a:lnTo>
                <a:lnTo>
                  <a:pt x="1078985" y="537210"/>
                </a:lnTo>
                <a:lnTo>
                  <a:pt x="1088822" y="523557"/>
                </a:lnTo>
                <a:lnTo>
                  <a:pt x="1098660" y="511175"/>
                </a:lnTo>
                <a:lnTo>
                  <a:pt x="1108814" y="498792"/>
                </a:lnTo>
                <a:lnTo>
                  <a:pt x="1118652" y="487045"/>
                </a:lnTo>
                <a:lnTo>
                  <a:pt x="1129124" y="475932"/>
                </a:lnTo>
                <a:lnTo>
                  <a:pt x="1138962" y="465137"/>
                </a:lnTo>
                <a:lnTo>
                  <a:pt x="1144594" y="459502"/>
                </a:lnTo>
                <a:close/>
                <a:moveTo>
                  <a:pt x="1249064" y="458616"/>
                </a:moveTo>
                <a:lnTo>
                  <a:pt x="1248761" y="458787"/>
                </a:lnTo>
                <a:lnTo>
                  <a:pt x="1241462" y="463232"/>
                </a:lnTo>
                <a:lnTo>
                  <a:pt x="1233846" y="468312"/>
                </a:lnTo>
                <a:lnTo>
                  <a:pt x="1226230" y="474027"/>
                </a:lnTo>
                <a:lnTo>
                  <a:pt x="1218614" y="480377"/>
                </a:lnTo>
                <a:lnTo>
                  <a:pt x="1210997" y="486727"/>
                </a:lnTo>
                <a:lnTo>
                  <a:pt x="1203064" y="493712"/>
                </a:lnTo>
                <a:lnTo>
                  <a:pt x="1195131" y="501015"/>
                </a:lnTo>
                <a:lnTo>
                  <a:pt x="1187197" y="508952"/>
                </a:lnTo>
                <a:lnTo>
                  <a:pt x="1178946" y="517525"/>
                </a:lnTo>
                <a:lnTo>
                  <a:pt x="1171013" y="526415"/>
                </a:lnTo>
                <a:lnTo>
                  <a:pt x="1162762" y="535940"/>
                </a:lnTo>
                <a:lnTo>
                  <a:pt x="1154829" y="545465"/>
                </a:lnTo>
                <a:lnTo>
                  <a:pt x="1146578" y="555942"/>
                </a:lnTo>
                <a:lnTo>
                  <a:pt x="1138327" y="566737"/>
                </a:lnTo>
                <a:lnTo>
                  <a:pt x="1130076" y="577850"/>
                </a:lnTo>
                <a:lnTo>
                  <a:pt x="1121825" y="589280"/>
                </a:lnTo>
                <a:lnTo>
                  <a:pt x="1105324" y="613727"/>
                </a:lnTo>
                <a:lnTo>
                  <a:pt x="1088187" y="640080"/>
                </a:lnTo>
                <a:lnTo>
                  <a:pt x="1071686" y="667702"/>
                </a:lnTo>
                <a:lnTo>
                  <a:pt x="1055184" y="697547"/>
                </a:lnTo>
                <a:lnTo>
                  <a:pt x="1038365" y="728662"/>
                </a:lnTo>
                <a:lnTo>
                  <a:pt x="1021864" y="761365"/>
                </a:lnTo>
                <a:lnTo>
                  <a:pt x="1005679" y="795337"/>
                </a:lnTo>
                <a:lnTo>
                  <a:pt x="989178" y="831215"/>
                </a:lnTo>
                <a:lnTo>
                  <a:pt x="981773" y="848753"/>
                </a:lnTo>
                <a:lnTo>
                  <a:pt x="987743" y="845921"/>
                </a:lnTo>
                <a:lnTo>
                  <a:pt x="1029970" y="826544"/>
                </a:lnTo>
                <a:lnTo>
                  <a:pt x="1072515" y="807167"/>
                </a:lnTo>
                <a:lnTo>
                  <a:pt x="1114743" y="789060"/>
                </a:lnTo>
                <a:lnTo>
                  <a:pt x="1157288" y="772224"/>
                </a:lnTo>
                <a:lnTo>
                  <a:pt x="1198880" y="755705"/>
                </a:lnTo>
                <a:lnTo>
                  <a:pt x="1240790" y="740140"/>
                </a:lnTo>
                <a:lnTo>
                  <a:pt x="1282065" y="726163"/>
                </a:lnTo>
                <a:lnTo>
                  <a:pt x="1322388" y="712503"/>
                </a:lnTo>
                <a:lnTo>
                  <a:pt x="1362393" y="700114"/>
                </a:lnTo>
                <a:lnTo>
                  <a:pt x="1382395" y="695032"/>
                </a:lnTo>
                <a:lnTo>
                  <a:pt x="1401445" y="689632"/>
                </a:lnTo>
                <a:lnTo>
                  <a:pt x="1421130" y="684231"/>
                </a:lnTo>
                <a:lnTo>
                  <a:pt x="1439863" y="679466"/>
                </a:lnTo>
                <a:lnTo>
                  <a:pt x="1459230" y="675019"/>
                </a:lnTo>
                <a:lnTo>
                  <a:pt x="1477645" y="670889"/>
                </a:lnTo>
                <a:lnTo>
                  <a:pt x="1496060" y="667077"/>
                </a:lnTo>
                <a:lnTo>
                  <a:pt x="1514475" y="663583"/>
                </a:lnTo>
                <a:lnTo>
                  <a:pt x="1532255" y="660407"/>
                </a:lnTo>
                <a:lnTo>
                  <a:pt x="1550035" y="657548"/>
                </a:lnTo>
                <a:lnTo>
                  <a:pt x="1567180" y="655006"/>
                </a:lnTo>
                <a:lnTo>
                  <a:pt x="1584643" y="653100"/>
                </a:lnTo>
                <a:lnTo>
                  <a:pt x="1601470" y="651194"/>
                </a:lnTo>
                <a:lnTo>
                  <a:pt x="1617663" y="649606"/>
                </a:lnTo>
                <a:lnTo>
                  <a:pt x="1633855" y="648653"/>
                </a:lnTo>
                <a:lnTo>
                  <a:pt x="1649413" y="648018"/>
                </a:lnTo>
                <a:lnTo>
                  <a:pt x="1665288" y="647700"/>
                </a:lnTo>
                <a:lnTo>
                  <a:pt x="1680211" y="647700"/>
                </a:lnTo>
                <a:lnTo>
                  <a:pt x="1694815" y="648018"/>
                </a:lnTo>
                <a:lnTo>
                  <a:pt x="1709103" y="648653"/>
                </a:lnTo>
                <a:lnTo>
                  <a:pt x="1719853" y="649848"/>
                </a:lnTo>
                <a:lnTo>
                  <a:pt x="1718475" y="648653"/>
                </a:lnTo>
                <a:lnTo>
                  <a:pt x="1704196" y="636270"/>
                </a:lnTo>
                <a:lnTo>
                  <a:pt x="1689600" y="624840"/>
                </a:lnTo>
                <a:lnTo>
                  <a:pt x="1674687" y="613410"/>
                </a:lnTo>
                <a:lnTo>
                  <a:pt x="1659139" y="601980"/>
                </a:lnTo>
                <a:lnTo>
                  <a:pt x="1643908" y="591503"/>
                </a:lnTo>
                <a:lnTo>
                  <a:pt x="1628042" y="581025"/>
                </a:lnTo>
                <a:lnTo>
                  <a:pt x="1612177" y="570865"/>
                </a:lnTo>
                <a:lnTo>
                  <a:pt x="1595994" y="561340"/>
                </a:lnTo>
                <a:lnTo>
                  <a:pt x="1579494" y="552133"/>
                </a:lnTo>
                <a:lnTo>
                  <a:pt x="1562360" y="543243"/>
                </a:lnTo>
                <a:lnTo>
                  <a:pt x="1545543" y="534988"/>
                </a:lnTo>
                <a:lnTo>
                  <a:pt x="1528408" y="526733"/>
                </a:lnTo>
                <a:lnTo>
                  <a:pt x="1510639" y="519113"/>
                </a:lnTo>
                <a:lnTo>
                  <a:pt x="1492869" y="511810"/>
                </a:lnTo>
                <a:lnTo>
                  <a:pt x="1475418" y="504825"/>
                </a:lnTo>
                <a:lnTo>
                  <a:pt x="1456697" y="498793"/>
                </a:lnTo>
                <a:lnTo>
                  <a:pt x="1438927" y="492443"/>
                </a:lnTo>
                <a:lnTo>
                  <a:pt x="1420523" y="487045"/>
                </a:lnTo>
                <a:lnTo>
                  <a:pt x="1401485" y="482283"/>
                </a:lnTo>
                <a:lnTo>
                  <a:pt x="1382764" y="477520"/>
                </a:lnTo>
                <a:lnTo>
                  <a:pt x="1363408" y="473393"/>
                </a:lnTo>
                <a:lnTo>
                  <a:pt x="1344370" y="469583"/>
                </a:lnTo>
                <a:lnTo>
                  <a:pt x="1325014" y="466408"/>
                </a:lnTo>
                <a:lnTo>
                  <a:pt x="1305658" y="463868"/>
                </a:lnTo>
                <a:lnTo>
                  <a:pt x="1285985" y="461328"/>
                </a:lnTo>
                <a:lnTo>
                  <a:pt x="1265995" y="459423"/>
                </a:lnTo>
                <a:lnTo>
                  <a:pt x="1249064" y="458616"/>
                </a:lnTo>
                <a:close/>
                <a:moveTo>
                  <a:pt x="1092607" y="63500"/>
                </a:moveTo>
                <a:lnTo>
                  <a:pt x="1084677" y="63818"/>
                </a:lnTo>
                <a:lnTo>
                  <a:pt x="1076431" y="65088"/>
                </a:lnTo>
                <a:lnTo>
                  <a:pt x="1070087" y="66993"/>
                </a:lnTo>
                <a:lnTo>
                  <a:pt x="1063744" y="69215"/>
                </a:lnTo>
                <a:lnTo>
                  <a:pt x="1057400" y="71755"/>
                </a:lnTo>
                <a:lnTo>
                  <a:pt x="1051374" y="75247"/>
                </a:lnTo>
                <a:lnTo>
                  <a:pt x="1045347" y="79693"/>
                </a:lnTo>
                <a:lnTo>
                  <a:pt x="1039638" y="84137"/>
                </a:lnTo>
                <a:lnTo>
                  <a:pt x="1033929" y="89218"/>
                </a:lnTo>
                <a:lnTo>
                  <a:pt x="1028537" y="94932"/>
                </a:lnTo>
                <a:lnTo>
                  <a:pt x="1022828" y="100965"/>
                </a:lnTo>
                <a:lnTo>
                  <a:pt x="1017753" y="107950"/>
                </a:lnTo>
                <a:lnTo>
                  <a:pt x="1012361" y="115252"/>
                </a:lnTo>
                <a:lnTo>
                  <a:pt x="1007286" y="123508"/>
                </a:lnTo>
                <a:lnTo>
                  <a:pt x="1002528" y="131763"/>
                </a:lnTo>
                <a:lnTo>
                  <a:pt x="997771" y="140652"/>
                </a:lnTo>
                <a:lnTo>
                  <a:pt x="993013" y="150178"/>
                </a:lnTo>
                <a:lnTo>
                  <a:pt x="988572" y="160020"/>
                </a:lnTo>
                <a:lnTo>
                  <a:pt x="984449" y="170815"/>
                </a:lnTo>
                <a:lnTo>
                  <a:pt x="980009" y="181293"/>
                </a:lnTo>
                <a:lnTo>
                  <a:pt x="975885" y="193040"/>
                </a:lnTo>
                <a:lnTo>
                  <a:pt x="972079" y="204788"/>
                </a:lnTo>
                <a:lnTo>
                  <a:pt x="968590" y="217170"/>
                </a:lnTo>
                <a:lnTo>
                  <a:pt x="964784" y="230188"/>
                </a:lnTo>
                <a:lnTo>
                  <a:pt x="961612" y="243840"/>
                </a:lnTo>
                <a:lnTo>
                  <a:pt x="958123" y="257493"/>
                </a:lnTo>
                <a:lnTo>
                  <a:pt x="955269" y="271780"/>
                </a:lnTo>
                <a:lnTo>
                  <a:pt x="952414" y="286385"/>
                </a:lnTo>
                <a:lnTo>
                  <a:pt x="949877" y="301307"/>
                </a:lnTo>
                <a:lnTo>
                  <a:pt x="947022" y="317183"/>
                </a:lnTo>
                <a:lnTo>
                  <a:pt x="944802" y="333375"/>
                </a:lnTo>
                <a:lnTo>
                  <a:pt x="942987" y="349121"/>
                </a:lnTo>
                <a:lnTo>
                  <a:pt x="951519" y="346716"/>
                </a:lnTo>
                <a:lnTo>
                  <a:pt x="973415" y="340365"/>
                </a:lnTo>
                <a:lnTo>
                  <a:pt x="995629" y="334967"/>
                </a:lnTo>
                <a:lnTo>
                  <a:pt x="1018160" y="330203"/>
                </a:lnTo>
                <a:lnTo>
                  <a:pt x="1041326" y="325758"/>
                </a:lnTo>
                <a:lnTo>
                  <a:pt x="1063857" y="321947"/>
                </a:lnTo>
                <a:lnTo>
                  <a:pt x="1087340" y="318454"/>
                </a:lnTo>
                <a:lnTo>
                  <a:pt x="1110823" y="315913"/>
                </a:lnTo>
                <a:lnTo>
                  <a:pt x="1134306" y="314008"/>
                </a:lnTo>
                <a:lnTo>
                  <a:pt x="1158106" y="312420"/>
                </a:lnTo>
                <a:lnTo>
                  <a:pt x="1181906" y="311785"/>
                </a:lnTo>
                <a:lnTo>
                  <a:pt x="1205707" y="311150"/>
                </a:lnTo>
                <a:lnTo>
                  <a:pt x="1229824" y="311785"/>
                </a:lnTo>
                <a:lnTo>
                  <a:pt x="1253624" y="312420"/>
                </a:lnTo>
                <a:lnTo>
                  <a:pt x="1277107" y="314008"/>
                </a:lnTo>
                <a:lnTo>
                  <a:pt x="1300590" y="315913"/>
                </a:lnTo>
                <a:lnTo>
                  <a:pt x="1324073" y="318454"/>
                </a:lnTo>
                <a:lnTo>
                  <a:pt x="1345556" y="321650"/>
                </a:lnTo>
                <a:lnTo>
                  <a:pt x="1344129" y="319088"/>
                </a:lnTo>
                <a:lnTo>
                  <a:pt x="1333345" y="299720"/>
                </a:lnTo>
                <a:lnTo>
                  <a:pt x="1322561" y="281305"/>
                </a:lnTo>
                <a:lnTo>
                  <a:pt x="1311777" y="263208"/>
                </a:lnTo>
                <a:lnTo>
                  <a:pt x="1300993" y="246380"/>
                </a:lnTo>
                <a:lnTo>
                  <a:pt x="1290209" y="229870"/>
                </a:lnTo>
                <a:lnTo>
                  <a:pt x="1279425" y="213995"/>
                </a:lnTo>
                <a:lnTo>
                  <a:pt x="1268958" y="199073"/>
                </a:lnTo>
                <a:lnTo>
                  <a:pt x="1258174" y="185420"/>
                </a:lnTo>
                <a:lnTo>
                  <a:pt x="1247707" y="171450"/>
                </a:lnTo>
                <a:lnTo>
                  <a:pt x="1236923" y="158750"/>
                </a:lnTo>
                <a:lnTo>
                  <a:pt x="1226456" y="146685"/>
                </a:lnTo>
                <a:lnTo>
                  <a:pt x="1216306" y="135573"/>
                </a:lnTo>
                <a:lnTo>
                  <a:pt x="1205839" y="125413"/>
                </a:lnTo>
                <a:lnTo>
                  <a:pt x="1195373" y="115570"/>
                </a:lnTo>
                <a:lnTo>
                  <a:pt x="1185540" y="106998"/>
                </a:lnTo>
                <a:lnTo>
                  <a:pt x="1175390" y="98743"/>
                </a:lnTo>
                <a:lnTo>
                  <a:pt x="1165558" y="91440"/>
                </a:lnTo>
                <a:lnTo>
                  <a:pt x="1156042" y="85090"/>
                </a:lnTo>
                <a:lnTo>
                  <a:pt x="1146210" y="79058"/>
                </a:lnTo>
                <a:lnTo>
                  <a:pt x="1137012" y="74613"/>
                </a:lnTo>
                <a:lnTo>
                  <a:pt x="1127814" y="70802"/>
                </a:lnTo>
                <a:lnTo>
                  <a:pt x="1118615" y="67628"/>
                </a:lnTo>
                <a:lnTo>
                  <a:pt x="1109734" y="65405"/>
                </a:lnTo>
                <a:lnTo>
                  <a:pt x="1101171" y="63818"/>
                </a:lnTo>
                <a:lnTo>
                  <a:pt x="1092607" y="63500"/>
                </a:lnTo>
                <a:close/>
                <a:moveTo>
                  <a:pt x="1090069" y="0"/>
                </a:moveTo>
                <a:lnTo>
                  <a:pt x="1096730" y="0"/>
                </a:lnTo>
                <a:lnTo>
                  <a:pt x="1103708" y="318"/>
                </a:lnTo>
                <a:lnTo>
                  <a:pt x="1110369" y="1270"/>
                </a:lnTo>
                <a:lnTo>
                  <a:pt x="1117030" y="1905"/>
                </a:lnTo>
                <a:lnTo>
                  <a:pt x="1124007" y="3175"/>
                </a:lnTo>
                <a:lnTo>
                  <a:pt x="1130985" y="4763"/>
                </a:lnTo>
                <a:lnTo>
                  <a:pt x="1137646" y="6668"/>
                </a:lnTo>
                <a:lnTo>
                  <a:pt x="1144307" y="8573"/>
                </a:lnTo>
                <a:lnTo>
                  <a:pt x="1151285" y="11113"/>
                </a:lnTo>
                <a:lnTo>
                  <a:pt x="1157945" y="13970"/>
                </a:lnTo>
                <a:lnTo>
                  <a:pt x="1164923" y="16510"/>
                </a:lnTo>
                <a:lnTo>
                  <a:pt x="1171584" y="20003"/>
                </a:lnTo>
                <a:lnTo>
                  <a:pt x="1178245" y="23495"/>
                </a:lnTo>
                <a:lnTo>
                  <a:pt x="1185223" y="27305"/>
                </a:lnTo>
                <a:lnTo>
                  <a:pt x="1192201" y="31115"/>
                </a:lnTo>
                <a:lnTo>
                  <a:pt x="1198544" y="35878"/>
                </a:lnTo>
                <a:lnTo>
                  <a:pt x="1211866" y="45085"/>
                </a:lnTo>
                <a:lnTo>
                  <a:pt x="1225504" y="55880"/>
                </a:lnTo>
                <a:lnTo>
                  <a:pt x="1238826" y="66993"/>
                </a:lnTo>
                <a:lnTo>
                  <a:pt x="1252465" y="79693"/>
                </a:lnTo>
                <a:lnTo>
                  <a:pt x="1265469" y="93028"/>
                </a:lnTo>
                <a:lnTo>
                  <a:pt x="1278473" y="107315"/>
                </a:lnTo>
                <a:lnTo>
                  <a:pt x="1291795" y="122555"/>
                </a:lnTo>
                <a:lnTo>
                  <a:pt x="1304482" y="138748"/>
                </a:lnTo>
                <a:lnTo>
                  <a:pt x="1317486" y="155575"/>
                </a:lnTo>
                <a:lnTo>
                  <a:pt x="1330490" y="173355"/>
                </a:lnTo>
                <a:lnTo>
                  <a:pt x="1343177" y="191770"/>
                </a:lnTo>
                <a:lnTo>
                  <a:pt x="1355865" y="211455"/>
                </a:lnTo>
                <a:lnTo>
                  <a:pt x="1368235" y="231458"/>
                </a:lnTo>
                <a:lnTo>
                  <a:pt x="1380604" y="252095"/>
                </a:lnTo>
                <a:lnTo>
                  <a:pt x="1392974" y="273685"/>
                </a:lnTo>
                <a:lnTo>
                  <a:pt x="1405027" y="295910"/>
                </a:lnTo>
                <a:lnTo>
                  <a:pt x="1417080" y="318770"/>
                </a:lnTo>
                <a:lnTo>
                  <a:pt x="1426613" y="337599"/>
                </a:lnTo>
                <a:lnTo>
                  <a:pt x="1437997" y="340365"/>
                </a:lnTo>
                <a:lnTo>
                  <a:pt x="1460211" y="346716"/>
                </a:lnTo>
                <a:lnTo>
                  <a:pt x="1482107" y="353067"/>
                </a:lnTo>
                <a:lnTo>
                  <a:pt x="1503686" y="360053"/>
                </a:lnTo>
                <a:lnTo>
                  <a:pt x="1525265" y="367675"/>
                </a:lnTo>
                <a:lnTo>
                  <a:pt x="1546527" y="375931"/>
                </a:lnTo>
                <a:lnTo>
                  <a:pt x="1567471" y="384188"/>
                </a:lnTo>
                <a:lnTo>
                  <a:pt x="1588098" y="393397"/>
                </a:lnTo>
                <a:lnTo>
                  <a:pt x="1608725" y="402606"/>
                </a:lnTo>
                <a:lnTo>
                  <a:pt x="1629035" y="413085"/>
                </a:lnTo>
                <a:lnTo>
                  <a:pt x="1649027" y="423564"/>
                </a:lnTo>
                <a:lnTo>
                  <a:pt x="1668385" y="434361"/>
                </a:lnTo>
                <a:lnTo>
                  <a:pt x="1687742" y="445793"/>
                </a:lnTo>
                <a:lnTo>
                  <a:pt x="1706465" y="457543"/>
                </a:lnTo>
                <a:lnTo>
                  <a:pt x="1725505" y="469927"/>
                </a:lnTo>
                <a:lnTo>
                  <a:pt x="1743911" y="482629"/>
                </a:lnTo>
                <a:lnTo>
                  <a:pt x="1754618" y="490712"/>
                </a:lnTo>
                <a:lnTo>
                  <a:pt x="1765300" y="488007"/>
                </a:lnTo>
                <a:lnTo>
                  <a:pt x="1790383" y="481655"/>
                </a:lnTo>
                <a:lnTo>
                  <a:pt x="1815148" y="475939"/>
                </a:lnTo>
                <a:lnTo>
                  <a:pt x="1839278" y="470858"/>
                </a:lnTo>
                <a:lnTo>
                  <a:pt x="1863090" y="466412"/>
                </a:lnTo>
                <a:lnTo>
                  <a:pt x="1886585" y="461965"/>
                </a:lnTo>
                <a:lnTo>
                  <a:pt x="1909128" y="458790"/>
                </a:lnTo>
                <a:lnTo>
                  <a:pt x="1931353" y="455931"/>
                </a:lnTo>
                <a:lnTo>
                  <a:pt x="1953260" y="453708"/>
                </a:lnTo>
                <a:lnTo>
                  <a:pt x="1974533" y="452120"/>
                </a:lnTo>
                <a:lnTo>
                  <a:pt x="1995170" y="450850"/>
                </a:lnTo>
                <a:lnTo>
                  <a:pt x="2015173" y="450850"/>
                </a:lnTo>
                <a:lnTo>
                  <a:pt x="2034858" y="450850"/>
                </a:lnTo>
                <a:lnTo>
                  <a:pt x="2053591" y="452120"/>
                </a:lnTo>
                <a:lnTo>
                  <a:pt x="2071688" y="453708"/>
                </a:lnTo>
                <a:lnTo>
                  <a:pt x="2089468" y="455931"/>
                </a:lnTo>
                <a:lnTo>
                  <a:pt x="2105978" y="459107"/>
                </a:lnTo>
                <a:lnTo>
                  <a:pt x="2122171" y="462918"/>
                </a:lnTo>
                <a:lnTo>
                  <a:pt x="2129791" y="465141"/>
                </a:lnTo>
                <a:lnTo>
                  <a:pt x="2130938" y="465476"/>
                </a:lnTo>
                <a:lnTo>
                  <a:pt x="2133652" y="462956"/>
                </a:lnTo>
                <a:lnTo>
                  <a:pt x="2138421" y="459141"/>
                </a:lnTo>
                <a:lnTo>
                  <a:pt x="2142871" y="455008"/>
                </a:lnTo>
                <a:lnTo>
                  <a:pt x="2147958" y="451829"/>
                </a:lnTo>
                <a:lnTo>
                  <a:pt x="2153044" y="448332"/>
                </a:lnTo>
                <a:lnTo>
                  <a:pt x="2158448" y="445153"/>
                </a:lnTo>
                <a:lnTo>
                  <a:pt x="2163853" y="442610"/>
                </a:lnTo>
                <a:lnTo>
                  <a:pt x="2169575" y="439749"/>
                </a:lnTo>
                <a:lnTo>
                  <a:pt x="2174979" y="437524"/>
                </a:lnTo>
                <a:lnTo>
                  <a:pt x="2181019" y="435616"/>
                </a:lnTo>
                <a:lnTo>
                  <a:pt x="2186741" y="434027"/>
                </a:lnTo>
                <a:lnTo>
                  <a:pt x="2193099" y="432437"/>
                </a:lnTo>
                <a:lnTo>
                  <a:pt x="2199140" y="431166"/>
                </a:lnTo>
                <a:lnTo>
                  <a:pt x="2205815" y="430530"/>
                </a:lnTo>
                <a:lnTo>
                  <a:pt x="2211856" y="430212"/>
                </a:lnTo>
                <a:lnTo>
                  <a:pt x="2218531" y="430212"/>
                </a:lnTo>
                <a:lnTo>
                  <a:pt x="2224890" y="430212"/>
                </a:lnTo>
                <a:lnTo>
                  <a:pt x="2231565" y="430530"/>
                </a:lnTo>
                <a:lnTo>
                  <a:pt x="2237606" y="431166"/>
                </a:lnTo>
                <a:lnTo>
                  <a:pt x="2243646" y="432437"/>
                </a:lnTo>
                <a:lnTo>
                  <a:pt x="2250004" y="434027"/>
                </a:lnTo>
                <a:lnTo>
                  <a:pt x="2256044" y="435616"/>
                </a:lnTo>
                <a:lnTo>
                  <a:pt x="2261766" y="437524"/>
                </a:lnTo>
                <a:lnTo>
                  <a:pt x="2267806" y="439749"/>
                </a:lnTo>
                <a:lnTo>
                  <a:pt x="2273528" y="442610"/>
                </a:lnTo>
                <a:lnTo>
                  <a:pt x="2278933" y="445153"/>
                </a:lnTo>
                <a:lnTo>
                  <a:pt x="2283701" y="448332"/>
                </a:lnTo>
                <a:lnTo>
                  <a:pt x="2289105" y="451829"/>
                </a:lnTo>
                <a:lnTo>
                  <a:pt x="2294192" y="455008"/>
                </a:lnTo>
                <a:lnTo>
                  <a:pt x="2298960" y="459141"/>
                </a:lnTo>
                <a:lnTo>
                  <a:pt x="2303411" y="462956"/>
                </a:lnTo>
                <a:lnTo>
                  <a:pt x="2307544" y="467089"/>
                </a:lnTo>
                <a:lnTo>
                  <a:pt x="2311994" y="471221"/>
                </a:lnTo>
                <a:lnTo>
                  <a:pt x="2315809" y="475990"/>
                </a:lnTo>
                <a:lnTo>
                  <a:pt x="2319624" y="480440"/>
                </a:lnTo>
                <a:lnTo>
                  <a:pt x="2323121" y="485527"/>
                </a:lnTo>
                <a:lnTo>
                  <a:pt x="2326618" y="490931"/>
                </a:lnTo>
                <a:lnTo>
                  <a:pt x="2329479" y="496017"/>
                </a:lnTo>
                <a:lnTo>
                  <a:pt x="2332340" y="501422"/>
                </a:lnTo>
                <a:lnTo>
                  <a:pt x="2334883" y="507144"/>
                </a:lnTo>
                <a:lnTo>
                  <a:pt x="2336790" y="512866"/>
                </a:lnTo>
                <a:lnTo>
                  <a:pt x="2339334" y="518588"/>
                </a:lnTo>
                <a:lnTo>
                  <a:pt x="2340923" y="524946"/>
                </a:lnTo>
                <a:lnTo>
                  <a:pt x="2342195" y="530987"/>
                </a:lnTo>
                <a:lnTo>
                  <a:pt x="2343466" y="537027"/>
                </a:lnTo>
                <a:lnTo>
                  <a:pt x="2344102" y="543385"/>
                </a:lnTo>
                <a:lnTo>
                  <a:pt x="2344738" y="549743"/>
                </a:lnTo>
                <a:lnTo>
                  <a:pt x="2344738" y="556419"/>
                </a:lnTo>
                <a:lnTo>
                  <a:pt x="2344738" y="562777"/>
                </a:lnTo>
                <a:lnTo>
                  <a:pt x="2344102" y="569135"/>
                </a:lnTo>
                <a:lnTo>
                  <a:pt x="2343466" y="575493"/>
                </a:lnTo>
                <a:lnTo>
                  <a:pt x="2342195" y="581851"/>
                </a:lnTo>
                <a:lnTo>
                  <a:pt x="2340923" y="587891"/>
                </a:lnTo>
                <a:lnTo>
                  <a:pt x="2339334" y="593613"/>
                </a:lnTo>
                <a:lnTo>
                  <a:pt x="2336790" y="599971"/>
                </a:lnTo>
                <a:lnTo>
                  <a:pt x="2334883" y="605375"/>
                </a:lnTo>
                <a:lnTo>
                  <a:pt x="2332340" y="611097"/>
                </a:lnTo>
                <a:lnTo>
                  <a:pt x="2329479" y="616502"/>
                </a:lnTo>
                <a:lnTo>
                  <a:pt x="2326618" y="621906"/>
                </a:lnTo>
                <a:lnTo>
                  <a:pt x="2323121" y="626675"/>
                </a:lnTo>
                <a:lnTo>
                  <a:pt x="2319624" y="631761"/>
                </a:lnTo>
                <a:lnTo>
                  <a:pt x="2315809" y="636529"/>
                </a:lnTo>
                <a:lnTo>
                  <a:pt x="2311994" y="640980"/>
                </a:lnTo>
                <a:lnTo>
                  <a:pt x="2307544" y="645749"/>
                </a:lnTo>
                <a:lnTo>
                  <a:pt x="2303411" y="649881"/>
                </a:lnTo>
                <a:lnTo>
                  <a:pt x="2298960" y="653696"/>
                </a:lnTo>
                <a:lnTo>
                  <a:pt x="2294192" y="657511"/>
                </a:lnTo>
                <a:lnTo>
                  <a:pt x="2289105" y="661008"/>
                </a:lnTo>
                <a:lnTo>
                  <a:pt x="2283701" y="664187"/>
                </a:lnTo>
                <a:lnTo>
                  <a:pt x="2278933" y="667048"/>
                </a:lnTo>
                <a:lnTo>
                  <a:pt x="2273528" y="669909"/>
                </a:lnTo>
                <a:lnTo>
                  <a:pt x="2267806" y="672452"/>
                </a:lnTo>
                <a:lnTo>
                  <a:pt x="2261766" y="674995"/>
                </a:lnTo>
                <a:lnTo>
                  <a:pt x="2256044" y="676903"/>
                </a:lnTo>
                <a:lnTo>
                  <a:pt x="2250004" y="678174"/>
                </a:lnTo>
                <a:lnTo>
                  <a:pt x="2247042" y="678915"/>
                </a:lnTo>
                <a:lnTo>
                  <a:pt x="2244725" y="687131"/>
                </a:lnTo>
                <a:lnTo>
                  <a:pt x="2240598" y="699199"/>
                </a:lnTo>
                <a:lnTo>
                  <a:pt x="2235835" y="711902"/>
                </a:lnTo>
                <a:lnTo>
                  <a:pt x="2230438" y="724605"/>
                </a:lnTo>
                <a:lnTo>
                  <a:pt x="2224405" y="737626"/>
                </a:lnTo>
                <a:lnTo>
                  <a:pt x="2217738" y="750647"/>
                </a:lnTo>
                <a:lnTo>
                  <a:pt x="2210753" y="763985"/>
                </a:lnTo>
                <a:lnTo>
                  <a:pt x="2203133" y="777324"/>
                </a:lnTo>
                <a:lnTo>
                  <a:pt x="2194878" y="790662"/>
                </a:lnTo>
                <a:lnTo>
                  <a:pt x="2185988" y="804318"/>
                </a:lnTo>
                <a:lnTo>
                  <a:pt x="2176781" y="817974"/>
                </a:lnTo>
                <a:lnTo>
                  <a:pt x="2166621" y="831948"/>
                </a:lnTo>
                <a:lnTo>
                  <a:pt x="2156778" y="845604"/>
                </a:lnTo>
                <a:lnTo>
                  <a:pt x="2145665" y="859577"/>
                </a:lnTo>
                <a:lnTo>
                  <a:pt x="2134235" y="873868"/>
                </a:lnTo>
                <a:lnTo>
                  <a:pt x="2122488" y="887524"/>
                </a:lnTo>
                <a:lnTo>
                  <a:pt x="2110105" y="901815"/>
                </a:lnTo>
                <a:lnTo>
                  <a:pt x="2097405" y="916107"/>
                </a:lnTo>
                <a:lnTo>
                  <a:pt x="2084388" y="930715"/>
                </a:lnTo>
                <a:lnTo>
                  <a:pt x="2082612" y="932575"/>
                </a:lnTo>
                <a:lnTo>
                  <a:pt x="2086318" y="943083"/>
                </a:lnTo>
                <a:lnTo>
                  <a:pt x="2093299" y="964677"/>
                </a:lnTo>
                <a:lnTo>
                  <a:pt x="2099963" y="986588"/>
                </a:lnTo>
                <a:lnTo>
                  <a:pt x="2105993" y="1008817"/>
                </a:lnTo>
                <a:lnTo>
                  <a:pt x="2111388" y="1031045"/>
                </a:lnTo>
                <a:lnTo>
                  <a:pt x="2116465" y="1053909"/>
                </a:lnTo>
                <a:lnTo>
                  <a:pt x="2120591" y="1076456"/>
                </a:lnTo>
                <a:lnTo>
                  <a:pt x="2124399" y="1099637"/>
                </a:lnTo>
                <a:lnTo>
                  <a:pt x="2127889" y="1123136"/>
                </a:lnTo>
                <a:lnTo>
                  <a:pt x="2130745" y="1146000"/>
                </a:lnTo>
                <a:lnTo>
                  <a:pt x="2132649" y="1169817"/>
                </a:lnTo>
                <a:lnTo>
                  <a:pt x="2133919" y="1193316"/>
                </a:lnTo>
                <a:lnTo>
                  <a:pt x="2134871" y="1217132"/>
                </a:lnTo>
                <a:lnTo>
                  <a:pt x="2135188" y="1241584"/>
                </a:lnTo>
                <a:lnTo>
                  <a:pt x="2134871" y="1265400"/>
                </a:lnTo>
                <a:lnTo>
                  <a:pt x="2133919" y="1289217"/>
                </a:lnTo>
                <a:lnTo>
                  <a:pt x="2132649" y="1313034"/>
                </a:lnTo>
                <a:lnTo>
                  <a:pt x="2130745" y="1336533"/>
                </a:lnTo>
                <a:lnTo>
                  <a:pt x="2127889" y="1359714"/>
                </a:lnTo>
                <a:lnTo>
                  <a:pt x="2124399" y="1382896"/>
                </a:lnTo>
                <a:lnTo>
                  <a:pt x="2120591" y="1406077"/>
                </a:lnTo>
                <a:lnTo>
                  <a:pt x="2116465" y="1428941"/>
                </a:lnTo>
                <a:lnTo>
                  <a:pt x="2111388" y="1451170"/>
                </a:lnTo>
                <a:lnTo>
                  <a:pt x="2105993" y="1474034"/>
                </a:lnTo>
                <a:lnTo>
                  <a:pt x="2099963" y="1495945"/>
                </a:lnTo>
                <a:lnTo>
                  <a:pt x="2093299" y="1517856"/>
                </a:lnTo>
                <a:lnTo>
                  <a:pt x="2086318" y="1539767"/>
                </a:lnTo>
                <a:lnTo>
                  <a:pt x="2078702" y="1561361"/>
                </a:lnTo>
                <a:lnTo>
                  <a:pt x="2070769" y="1582320"/>
                </a:lnTo>
                <a:lnTo>
                  <a:pt x="2062200" y="1603596"/>
                </a:lnTo>
                <a:lnTo>
                  <a:pt x="2052998" y="1624237"/>
                </a:lnTo>
                <a:lnTo>
                  <a:pt x="2043477" y="1644560"/>
                </a:lnTo>
                <a:lnTo>
                  <a:pt x="2033323" y="1664884"/>
                </a:lnTo>
                <a:lnTo>
                  <a:pt x="2023168" y="1684572"/>
                </a:lnTo>
                <a:lnTo>
                  <a:pt x="2016689" y="1696395"/>
                </a:lnTo>
                <a:lnTo>
                  <a:pt x="2018423" y="1698160"/>
                </a:lnTo>
                <a:lnTo>
                  <a:pt x="2036832" y="1716580"/>
                </a:lnTo>
                <a:lnTo>
                  <a:pt x="2054606" y="1735318"/>
                </a:lnTo>
                <a:lnTo>
                  <a:pt x="2071746" y="1753738"/>
                </a:lnTo>
                <a:lnTo>
                  <a:pt x="2088250" y="1772158"/>
                </a:lnTo>
                <a:lnTo>
                  <a:pt x="2103802" y="1790578"/>
                </a:lnTo>
                <a:lnTo>
                  <a:pt x="2119037" y="1808998"/>
                </a:lnTo>
                <a:lnTo>
                  <a:pt x="2133320" y="1827100"/>
                </a:lnTo>
                <a:lnTo>
                  <a:pt x="2146650" y="1845202"/>
                </a:lnTo>
                <a:lnTo>
                  <a:pt x="2159346" y="1862987"/>
                </a:lnTo>
                <a:lnTo>
                  <a:pt x="2171407" y="1880454"/>
                </a:lnTo>
                <a:lnTo>
                  <a:pt x="2182516" y="1898239"/>
                </a:lnTo>
                <a:lnTo>
                  <a:pt x="2192990" y="1915707"/>
                </a:lnTo>
                <a:lnTo>
                  <a:pt x="2202194" y="1932539"/>
                </a:lnTo>
                <a:lnTo>
                  <a:pt x="2210447" y="1949371"/>
                </a:lnTo>
                <a:lnTo>
                  <a:pt x="2218381" y="1965885"/>
                </a:lnTo>
                <a:lnTo>
                  <a:pt x="2224729" y="1982400"/>
                </a:lnTo>
                <a:lnTo>
                  <a:pt x="2230442" y="1998279"/>
                </a:lnTo>
                <a:lnTo>
                  <a:pt x="2235203" y="2014476"/>
                </a:lnTo>
                <a:lnTo>
                  <a:pt x="2237107" y="2022098"/>
                </a:lnTo>
                <a:lnTo>
                  <a:pt x="2238695" y="2029720"/>
                </a:lnTo>
                <a:lnTo>
                  <a:pt x="2240281" y="2037342"/>
                </a:lnTo>
                <a:lnTo>
                  <a:pt x="2241234" y="2044647"/>
                </a:lnTo>
                <a:lnTo>
                  <a:pt x="2242186" y="2052586"/>
                </a:lnTo>
                <a:lnTo>
                  <a:pt x="2242821" y="2059891"/>
                </a:lnTo>
                <a:lnTo>
                  <a:pt x="2243138" y="2067195"/>
                </a:lnTo>
                <a:lnTo>
                  <a:pt x="2243138" y="2074500"/>
                </a:lnTo>
                <a:lnTo>
                  <a:pt x="2243138" y="2081169"/>
                </a:lnTo>
                <a:lnTo>
                  <a:pt x="2242821" y="2088473"/>
                </a:lnTo>
                <a:lnTo>
                  <a:pt x="2242186" y="2095460"/>
                </a:lnTo>
                <a:lnTo>
                  <a:pt x="2240916" y="2102130"/>
                </a:lnTo>
                <a:lnTo>
                  <a:pt x="2239647" y="2108799"/>
                </a:lnTo>
                <a:lnTo>
                  <a:pt x="2237742" y="2115468"/>
                </a:lnTo>
                <a:lnTo>
                  <a:pt x="2235838" y="2122138"/>
                </a:lnTo>
                <a:lnTo>
                  <a:pt x="2233934" y="2128489"/>
                </a:lnTo>
                <a:lnTo>
                  <a:pt x="2231395" y="2134841"/>
                </a:lnTo>
                <a:lnTo>
                  <a:pt x="2228538" y="2141193"/>
                </a:lnTo>
                <a:lnTo>
                  <a:pt x="2225681" y="2147545"/>
                </a:lnTo>
                <a:lnTo>
                  <a:pt x="2222190" y="2153261"/>
                </a:lnTo>
                <a:lnTo>
                  <a:pt x="2216477" y="2162471"/>
                </a:lnTo>
                <a:lnTo>
                  <a:pt x="2209812" y="2170728"/>
                </a:lnTo>
                <a:lnTo>
                  <a:pt x="2202512" y="2178986"/>
                </a:lnTo>
                <a:lnTo>
                  <a:pt x="2194894" y="2186608"/>
                </a:lnTo>
                <a:lnTo>
                  <a:pt x="2186325" y="2193595"/>
                </a:lnTo>
                <a:lnTo>
                  <a:pt x="2177438" y="2199946"/>
                </a:lnTo>
                <a:lnTo>
                  <a:pt x="2168233" y="2206298"/>
                </a:lnTo>
                <a:lnTo>
                  <a:pt x="2158394" y="2211697"/>
                </a:lnTo>
                <a:lnTo>
                  <a:pt x="2147920" y="2216461"/>
                </a:lnTo>
                <a:lnTo>
                  <a:pt x="2137129" y="2221225"/>
                </a:lnTo>
                <a:lnTo>
                  <a:pt x="2125703" y="2225036"/>
                </a:lnTo>
                <a:lnTo>
                  <a:pt x="2113641" y="2228529"/>
                </a:lnTo>
                <a:lnTo>
                  <a:pt x="2100946" y="2231705"/>
                </a:lnTo>
                <a:lnTo>
                  <a:pt x="2088250" y="2234246"/>
                </a:lnTo>
                <a:lnTo>
                  <a:pt x="2074919" y="2236151"/>
                </a:lnTo>
                <a:lnTo>
                  <a:pt x="2061272" y="2237739"/>
                </a:lnTo>
                <a:lnTo>
                  <a:pt x="2047306" y="2239327"/>
                </a:lnTo>
                <a:lnTo>
                  <a:pt x="2032706" y="2239962"/>
                </a:lnTo>
                <a:lnTo>
                  <a:pt x="2017471" y="2239962"/>
                </a:lnTo>
                <a:lnTo>
                  <a:pt x="2001919" y="2239962"/>
                </a:lnTo>
                <a:lnTo>
                  <a:pt x="1986049" y="2239645"/>
                </a:lnTo>
                <a:lnTo>
                  <a:pt x="1970180" y="2238374"/>
                </a:lnTo>
                <a:lnTo>
                  <a:pt x="1953675" y="2237421"/>
                </a:lnTo>
                <a:lnTo>
                  <a:pt x="1937171" y="2235516"/>
                </a:lnTo>
                <a:lnTo>
                  <a:pt x="1919714" y="2233610"/>
                </a:lnTo>
                <a:lnTo>
                  <a:pt x="1901940" y="2230752"/>
                </a:lnTo>
                <a:lnTo>
                  <a:pt x="1884483" y="2228211"/>
                </a:lnTo>
                <a:lnTo>
                  <a:pt x="1866392" y="2224718"/>
                </a:lnTo>
                <a:lnTo>
                  <a:pt x="1847983" y="2221225"/>
                </a:lnTo>
                <a:lnTo>
                  <a:pt x="1828940" y="2217096"/>
                </a:lnTo>
                <a:lnTo>
                  <a:pt x="1810213" y="2212650"/>
                </a:lnTo>
                <a:lnTo>
                  <a:pt x="1791170" y="2208204"/>
                </a:lnTo>
                <a:lnTo>
                  <a:pt x="1771491" y="2203122"/>
                </a:lnTo>
                <a:lnTo>
                  <a:pt x="1751813" y="2197723"/>
                </a:lnTo>
                <a:lnTo>
                  <a:pt x="1732135" y="2192007"/>
                </a:lnTo>
                <a:lnTo>
                  <a:pt x="1711822" y="2185973"/>
                </a:lnTo>
                <a:lnTo>
                  <a:pt x="1691508" y="2179303"/>
                </a:lnTo>
                <a:lnTo>
                  <a:pt x="1671195" y="2172634"/>
                </a:lnTo>
                <a:lnTo>
                  <a:pt x="1650882" y="2165965"/>
                </a:lnTo>
                <a:lnTo>
                  <a:pt x="1629617" y="2158660"/>
                </a:lnTo>
                <a:lnTo>
                  <a:pt x="1587721" y="2143098"/>
                </a:lnTo>
                <a:lnTo>
                  <a:pt x="1545507" y="2126584"/>
                </a:lnTo>
                <a:lnTo>
                  <a:pt x="1521352" y="2116558"/>
                </a:lnTo>
                <a:lnTo>
                  <a:pt x="1503686" y="2122797"/>
                </a:lnTo>
                <a:lnTo>
                  <a:pt x="1482107" y="2129783"/>
                </a:lnTo>
                <a:lnTo>
                  <a:pt x="1460211" y="2136134"/>
                </a:lnTo>
                <a:lnTo>
                  <a:pt x="1437997" y="2142485"/>
                </a:lnTo>
                <a:lnTo>
                  <a:pt x="1415784" y="2147884"/>
                </a:lnTo>
                <a:lnTo>
                  <a:pt x="1393253" y="2152647"/>
                </a:lnTo>
                <a:lnTo>
                  <a:pt x="1370087" y="2157093"/>
                </a:lnTo>
                <a:lnTo>
                  <a:pt x="1347556" y="2160903"/>
                </a:lnTo>
                <a:lnTo>
                  <a:pt x="1324073" y="2164079"/>
                </a:lnTo>
                <a:lnTo>
                  <a:pt x="1300590" y="2166619"/>
                </a:lnTo>
                <a:lnTo>
                  <a:pt x="1277107" y="2168842"/>
                </a:lnTo>
                <a:lnTo>
                  <a:pt x="1253624" y="2170430"/>
                </a:lnTo>
                <a:lnTo>
                  <a:pt x="1235048" y="2171174"/>
                </a:lnTo>
                <a:lnTo>
                  <a:pt x="1225595" y="2188845"/>
                </a:lnTo>
                <a:lnTo>
                  <a:pt x="1213536" y="2210752"/>
                </a:lnTo>
                <a:lnTo>
                  <a:pt x="1201160" y="2232342"/>
                </a:lnTo>
                <a:lnTo>
                  <a:pt x="1189101" y="2252980"/>
                </a:lnTo>
                <a:lnTo>
                  <a:pt x="1176408" y="2273617"/>
                </a:lnTo>
                <a:lnTo>
                  <a:pt x="1163714" y="2292667"/>
                </a:lnTo>
                <a:lnTo>
                  <a:pt x="1151020" y="2311082"/>
                </a:lnTo>
                <a:lnTo>
                  <a:pt x="1138327" y="2328862"/>
                </a:lnTo>
                <a:lnTo>
                  <a:pt x="1125316" y="2346007"/>
                </a:lnTo>
                <a:lnTo>
                  <a:pt x="1112305" y="2362200"/>
                </a:lnTo>
                <a:lnTo>
                  <a:pt x="1098977" y="2377122"/>
                </a:lnTo>
                <a:lnTo>
                  <a:pt x="1085966" y="2391410"/>
                </a:lnTo>
                <a:lnTo>
                  <a:pt x="1072638" y="2404745"/>
                </a:lnTo>
                <a:lnTo>
                  <a:pt x="1059627" y="2417445"/>
                </a:lnTo>
                <a:lnTo>
                  <a:pt x="1045981" y="2429192"/>
                </a:lnTo>
                <a:lnTo>
                  <a:pt x="1032653" y="2439352"/>
                </a:lnTo>
                <a:lnTo>
                  <a:pt x="1019325" y="2449195"/>
                </a:lnTo>
                <a:lnTo>
                  <a:pt x="1012343" y="2453322"/>
                </a:lnTo>
                <a:lnTo>
                  <a:pt x="1005679" y="2457450"/>
                </a:lnTo>
                <a:lnTo>
                  <a:pt x="998698" y="2460942"/>
                </a:lnTo>
                <a:lnTo>
                  <a:pt x="992034" y="2464752"/>
                </a:lnTo>
                <a:lnTo>
                  <a:pt x="985370" y="2467927"/>
                </a:lnTo>
                <a:lnTo>
                  <a:pt x="978388" y="2471102"/>
                </a:lnTo>
                <a:lnTo>
                  <a:pt x="971407" y="2473642"/>
                </a:lnTo>
                <a:lnTo>
                  <a:pt x="965060" y="2475865"/>
                </a:lnTo>
                <a:lnTo>
                  <a:pt x="958078" y="2477770"/>
                </a:lnTo>
                <a:lnTo>
                  <a:pt x="951097" y="2479992"/>
                </a:lnTo>
                <a:lnTo>
                  <a:pt x="944750" y="2481262"/>
                </a:lnTo>
                <a:lnTo>
                  <a:pt x="937769" y="2482532"/>
                </a:lnTo>
                <a:lnTo>
                  <a:pt x="930787" y="2483802"/>
                </a:lnTo>
                <a:lnTo>
                  <a:pt x="924440" y="2484120"/>
                </a:lnTo>
                <a:lnTo>
                  <a:pt x="917459" y="2484437"/>
                </a:lnTo>
                <a:lnTo>
                  <a:pt x="910478" y="2484437"/>
                </a:lnTo>
                <a:lnTo>
                  <a:pt x="903813" y="2484120"/>
                </a:lnTo>
                <a:lnTo>
                  <a:pt x="897149" y="2483167"/>
                </a:lnTo>
                <a:lnTo>
                  <a:pt x="890168" y="2482532"/>
                </a:lnTo>
                <a:lnTo>
                  <a:pt x="883504" y="2480945"/>
                </a:lnTo>
                <a:lnTo>
                  <a:pt x="872714" y="2478405"/>
                </a:lnTo>
                <a:lnTo>
                  <a:pt x="862559" y="2474912"/>
                </a:lnTo>
                <a:lnTo>
                  <a:pt x="852722" y="2471102"/>
                </a:lnTo>
                <a:lnTo>
                  <a:pt x="843202" y="2466022"/>
                </a:lnTo>
                <a:lnTo>
                  <a:pt x="833682" y="2460307"/>
                </a:lnTo>
                <a:lnTo>
                  <a:pt x="824796" y="2453957"/>
                </a:lnTo>
                <a:lnTo>
                  <a:pt x="815911" y="2447290"/>
                </a:lnTo>
                <a:lnTo>
                  <a:pt x="807977" y="2439352"/>
                </a:lnTo>
                <a:lnTo>
                  <a:pt x="799726" y="2431097"/>
                </a:lnTo>
                <a:lnTo>
                  <a:pt x="792110" y="2422207"/>
                </a:lnTo>
                <a:lnTo>
                  <a:pt x="784494" y="2412682"/>
                </a:lnTo>
                <a:lnTo>
                  <a:pt x="777513" y="2402205"/>
                </a:lnTo>
                <a:lnTo>
                  <a:pt x="770531" y="2391410"/>
                </a:lnTo>
                <a:lnTo>
                  <a:pt x="764184" y="2380297"/>
                </a:lnTo>
                <a:lnTo>
                  <a:pt x="757520" y="2368550"/>
                </a:lnTo>
                <a:lnTo>
                  <a:pt x="751808" y="2355850"/>
                </a:lnTo>
                <a:lnTo>
                  <a:pt x="746096" y="2342515"/>
                </a:lnTo>
                <a:lnTo>
                  <a:pt x="740701" y="2329180"/>
                </a:lnTo>
                <a:lnTo>
                  <a:pt x="735624" y="2314892"/>
                </a:lnTo>
                <a:lnTo>
                  <a:pt x="730864" y="2300287"/>
                </a:lnTo>
                <a:lnTo>
                  <a:pt x="726104" y="2285365"/>
                </a:lnTo>
                <a:lnTo>
                  <a:pt x="721978" y="2269490"/>
                </a:lnTo>
                <a:lnTo>
                  <a:pt x="718170" y="2253615"/>
                </a:lnTo>
                <a:lnTo>
                  <a:pt x="714362" y="2237105"/>
                </a:lnTo>
                <a:lnTo>
                  <a:pt x="710871" y="2219960"/>
                </a:lnTo>
                <a:lnTo>
                  <a:pt x="707698" y="2202815"/>
                </a:lnTo>
                <a:lnTo>
                  <a:pt x="704525" y="2185035"/>
                </a:lnTo>
                <a:lnTo>
                  <a:pt x="701986" y="2166620"/>
                </a:lnTo>
                <a:lnTo>
                  <a:pt x="699765" y="2148205"/>
                </a:lnTo>
                <a:lnTo>
                  <a:pt x="697226" y="2128837"/>
                </a:lnTo>
                <a:lnTo>
                  <a:pt x="695322" y="2109787"/>
                </a:lnTo>
                <a:lnTo>
                  <a:pt x="693735" y="2090102"/>
                </a:lnTo>
                <a:lnTo>
                  <a:pt x="692466" y="2070100"/>
                </a:lnTo>
                <a:lnTo>
                  <a:pt x="691196" y="2049780"/>
                </a:lnTo>
                <a:lnTo>
                  <a:pt x="689927" y="2029142"/>
                </a:lnTo>
                <a:lnTo>
                  <a:pt x="689723" y="2015447"/>
                </a:lnTo>
                <a:lnTo>
                  <a:pt x="685908" y="2012923"/>
                </a:lnTo>
                <a:lnTo>
                  <a:pt x="667502" y="1999903"/>
                </a:lnTo>
                <a:lnTo>
                  <a:pt x="649414" y="1986884"/>
                </a:lnTo>
                <a:lnTo>
                  <a:pt x="631643" y="1973229"/>
                </a:lnTo>
                <a:lnTo>
                  <a:pt x="614507" y="1958939"/>
                </a:lnTo>
                <a:lnTo>
                  <a:pt x="597371" y="1944966"/>
                </a:lnTo>
                <a:lnTo>
                  <a:pt x="580552" y="1929724"/>
                </a:lnTo>
                <a:lnTo>
                  <a:pt x="564050" y="1914799"/>
                </a:lnTo>
                <a:lnTo>
                  <a:pt x="548501" y="1899239"/>
                </a:lnTo>
                <a:lnTo>
                  <a:pt x="532634" y="1883043"/>
                </a:lnTo>
                <a:lnTo>
                  <a:pt x="517719" y="1866848"/>
                </a:lnTo>
                <a:lnTo>
                  <a:pt x="502852" y="1850389"/>
                </a:lnTo>
                <a:lnTo>
                  <a:pt x="490220" y="1853864"/>
                </a:lnTo>
                <a:lnTo>
                  <a:pt x="465455" y="1859900"/>
                </a:lnTo>
                <a:lnTo>
                  <a:pt x="440690" y="1865300"/>
                </a:lnTo>
                <a:lnTo>
                  <a:pt x="416560" y="1870700"/>
                </a:lnTo>
                <a:lnTo>
                  <a:pt x="392748" y="1875465"/>
                </a:lnTo>
                <a:lnTo>
                  <a:pt x="369253" y="1879277"/>
                </a:lnTo>
                <a:lnTo>
                  <a:pt x="346710" y="1882772"/>
                </a:lnTo>
                <a:lnTo>
                  <a:pt x="324485" y="1885631"/>
                </a:lnTo>
                <a:lnTo>
                  <a:pt x="302578" y="1887537"/>
                </a:lnTo>
                <a:lnTo>
                  <a:pt x="281305" y="1889443"/>
                </a:lnTo>
                <a:lnTo>
                  <a:pt x="260668" y="1890396"/>
                </a:lnTo>
                <a:lnTo>
                  <a:pt x="240665" y="1890713"/>
                </a:lnTo>
                <a:lnTo>
                  <a:pt x="220980" y="1890396"/>
                </a:lnTo>
                <a:lnTo>
                  <a:pt x="202248" y="1889443"/>
                </a:lnTo>
                <a:lnTo>
                  <a:pt x="184150" y="1887537"/>
                </a:lnTo>
                <a:lnTo>
                  <a:pt x="166370" y="1885313"/>
                </a:lnTo>
                <a:lnTo>
                  <a:pt x="149860" y="1882136"/>
                </a:lnTo>
                <a:lnTo>
                  <a:pt x="133668" y="1878324"/>
                </a:lnTo>
                <a:lnTo>
                  <a:pt x="126048" y="1876418"/>
                </a:lnTo>
                <a:lnTo>
                  <a:pt x="118428" y="1874195"/>
                </a:lnTo>
                <a:lnTo>
                  <a:pt x="111125" y="1871336"/>
                </a:lnTo>
                <a:lnTo>
                  <a:pt x="103823" y="1868794"/>
                </a:lnTo>
                <a:lnTo>
                  <a:pt x="96838" y="1865936"/>
                </a:lnTo>
                <a:lnTo>
                  <a:pt x="90170" y="1862759"/>
                </a:lnTo>
                <a:lnTo>
                  <a:pt x="83820" y="1859582"/>
                </a:lnTo>
                <a:lnTo>
                  <a:pt x="77153" y="1856088"/>
                </a:lnTo>
                <a:lnTo>
                  <a:pt x="71438" y="1852276"/>
                </a:lnTo>
                <a:lnTo>
                  <a:pt x="65405" y="1848464"/>
                </a:lnTo>
                <a:lnTo>
                  <a:pt x="60008" y="1844652"/>
                </a:lnTo>
                <a:lnTo>
                  <a:pt x="54293" y="1839887"/>
                </a:lnTo>
                <a:lnTo>
                  <a:pt x="49213" y="1835758"/>
                </a:lnTo>
                <a:lnTo>
                  <a:pt x="44133" y="1830993"/>
                </a:lnTo>
                <a:lnTo>
                  <a:pt x="39688" y="1826228"/>
                </a:lnTo>
                <a:lnTo>
                  <a:pt x="34925" y="1821145"/>
                </a:lnTo>
                <a:lnTo>
                  <a:pt x="30798" y="1815745"/>
                </a:lnTo>
                <a:lnTo>
                  <a:pt x="26353" y="1810345"/>
                </a:lnTo>
                <a:lnTo>
                  <a:pt x="22543" y="1804627"/>
                </a:lnTo>
                <a:lnTo>
                  <a:pt x="19050" y="1798273"/>
                </a:lnTo>
                <a:lnTo>
                  <a:pt x="14288" y="1788744"/>
                </a:lnTo>
                <a:lnTo>
                  <a:pt x="9843" y="1778896"/>
                </a:lnTo>
                <a:lnTo>
                  <a:pt x="6668" y="1768731"/>
                </a:lnTo>
                <a:lnTo>
                  <a:pt x="3810" y="1758566"/>
                </a:lnTo>
                <a:lnTo>
                  <a:pt x="1905" y="1747765"/>
                </a:lnTo>
                <a:lnTo>
                  <a:pt x="318" y="1736647"/>
                </a:lnTo>
                <a:lnTo>
                  <a:pt x="0" y="1725211"/>
                </a:lnTo>
                <a:lnTo>
                  <a:pt x="0" y="1714093"/>
                </a:lnTo>
                <a:lnTo>
                  <a:pt x="1270" y="1702657"/>
                </a:lnTo>
                <a:lnTo>
                  <a:pt x="2540" y="1690904"/>
                </a:lnTo>
                <a:lnTo>
                  <a:pt x="4445" y="1678832"/>
                </a:lnTo>
                <a:lnTo>
                  <a:pt x="7620" y="1666761"/>
                </a:lnTo>
                <a:lnTo>
                  <a:pt x="11113" y="1654690"/>
                </a:lnTo>
                <a:lnTo>
                  <a:pt x="15240" y="1642301"/>
                </a:lnTo>
                <a:lnTo>
                  <a:pt x="20003" y="1629595"/>
                </a:lnTo>
                <a:lnTo>
                  <a:pt x="25400" y="1616570"/>
                </a:lnTo>
                <a:lnTo>
                  <a:pt x="31115" y="1603864"/>
                </a:lnTo>
                <a:lnTo>
                  <a:pt x="38100" y="1590840"/>
                </a:lnTo>
                <a:lnTo>
                  <a:pt x="45085" y="1577180"/>
                </a:lnTo>
                <a:lnTo>
                  <a:pt x="52705" y="1564156"/>
                </a:lnTo>
                <a:lnTo>
                  <a:pt x="60960" y="1550814"/>
                </a:lnTo>
                <a:lnTo>
                  <a:pt x="69850" y="1536837"/>
                </a:lnTo>
                <a:lnTo>
                  <a:pt x="79058" y="1523495"/>
                </a:lnTo>
                <a:lnTo>
                  <a:pt x="88900" y="1509518"/>
                </a:lnTo>
                <a:lnTo>
                  <a:pt x="99060" y="1495859"/>
                </a:lnTo>
                <a:lnTo>
                  <a:pt x="110173" y="1481564"/>
                </a:lnTo>
                <a:lnTo>
                  <a:pt x="121285" y="1467587"/>
                </a:lnTo>
                <a:lnTo>
                  <a:pt x="133350" y="1453610"/>
                </a:lnTo>
                <a:lnTo>
                  <a:pt x="145733" y="1439315"/>
                </a:lnTo>
                <a:lnTo>
                  <a:pt x="158433" y="1425020"/>
                </a:lnTo>
                <a:lnTo>
                  <a:pt x="171450" y="1410725"/>
                </a:lnTo>
                <a:lnTo>
                  <a:pt x="185103" y="1396748"/>
                </a:lnTo>
                <a:lnTo>
                  <a:pt x="199073" y="1382136"/>
                </a:lnTo>
                <a:lnTo>
                  <a:pt x="213678" y="1367841"/>
                </a:lnTo>
                <a:lnTo>
                  <a:pt x="228283" y="1353228"/>
                </a:lnTo>
                <a:lnTo>
                  <a:pt x="243523" y="1338616"/>
                </a:lnTo>
                <a:lnTo>
                  <a:pt x="259080" y="1324321"/>
                </a:lnTo>
                <a:lnTo>
                  <a:pt x="275273" y="1309709"/>
                </a:lnTo>
                <a:lnTo>
                  <a:pt x="278354" y="1306873"/>
                </a:lnTo>
                <a:lnTo>
                  <a:pt x="277177" y="1289217"/>
                </a:lnTo>
                <a:lnTo>
                  <a:pt x="276542" y="1265400"/>
                </a:lnTo>
                <a:lnTo>
                  <a:pt x="276225" y="1241584"/>
                </a:lnTo>
                <a:lnTo>
                  <a:pt x="276542" y="1217132"/>
                </a:lnTo>
                <a:lnTo>
                  <a:pt x="277177" y="1193316"/>
                </a:lnTo>
                <a:lnTo>
                  <a:pt x="278764" y="1169817"/>
                </a:lnTo>
                <a:lnTo>
                  <a:pt x="280668" y="1146000"/>
                </a:lnTo>
                <a:lnTo>
                  <a:pt x="283524" y="1123136"/>
                </a:lnTo>
                <a:lnTo>
                  <a:pt x="286697" y="1099637"/>
                </a:lnTo>
                <a:lnTo>
                  <a:pt x="290823" y="1076456"/>
                </a:lnTo>
                <a:lnTo>
                  <a:pt x="294948" y="1053909"/>
                </a:lnTo>
                <a:lnTo>
                  <a:pt x="300025" y="1031045"/>
                </a:lnTo>
                <a:lnTo>
                  <a:pt x="305420" y="1008817"/>
                </a:lnTo>
                <a:lnTo>
                  <a:pt x="311449" y="986588"/>
                </a:lnTo>
                <a:lnTo>
                  <a:pt x="318114" y="964677"/>
                </a:lnTo>
                <a:lnTo>
                  <a:pt x="321267" y="954459"/>
                </a:lnTo>
                <a:lnTo>
                  <a:pt x="311816" y="945006"/>
                </a:lnTo>
                <a:lnTo>
                  <a:pt x="298479" y="930715"/>
                </a:lnTo>
                <a:lnTo>
                  <a:pt x="285459" y="916107"/>
                </a:lnTo>
                <a:lnTo>
                  <a:pt x="272757" y="901815"/>
                </a:lnTo>
                <a:lnTo>
                  <a:pt x="260373" y="887524"/>
                </a:lnTo>
                <a:lnTo>
                  <a:pt x="248306" y="873868"/>
                </a:lnTo>
                <a:lnTo>
                  <a:pt x="236874" y="859577"/>
                </a:lnTo>
                <a:lnTo>
                  <a:pt x="226077" y="845604"/>
                </a:lnTo>
                <a:lnTo>
                  <a:pt x="215915" y="831948"/>
                </a:lnTo>
                <a:lnTo>
                  <a:pt x="206071" y="817974"/>
                </a:lnTo>
                <a:lnTo>
                  <a:pt x="196544" y="804318"/>
                </a:lnTo>
                <a:lnTo>
                  <a:pt x="191046" y="795873"/>
                </a:lnTo>
                <a:lnTo>
                  <a:pt x="188135" y="796289"/>
                </a:lnTo>
                <a:lnTo>
                  <a:pt x="181777" y="796925"/>
                </a:lnTo>
                <a:lnTo>
                  <a:pt x="175419" y="796925"/>
                </a:lnTo>
                <a:lnTo>
                  <a:pt x="169060" y="796925"/>
                </a:lnTo>
                <a:lnTo>
                  <a:pt x="162385" y="796289"/>
                </a:lnTo>
                <a:lnTo>
                  <a:pt x="156344" y="795336"/>
                </a:lnTo>
                <a:lnTo>
                  <a:pt x="150304" y="794382"/>
                </a:lnTo>
                <a:lnTo>
                  <a:pt x="143946" y="793110"/>
                </a:lnTo>
                <a:lnTo>
                  <a:pt x="137906" y="791203"/>
                </a:lnTo>
                <a:lnTo>
                  <a:pt x="132184" y="789295"/>
                </a:lnTo>
                <a:lnTo>
                  <a:pt x="126462" y="787070"/>
                </a:lnTo>
                <a:lnTo>
                  <a:pt x="120422" y="784845"/>
                </a:lnTo>
                <a:lnTo>
                  <a:pt x="115017" y="781666"/>
                </a:lnTo>
                <a:lnTo>
                  <a:pt x="110249" y="778805"/>
                </a:lnTo>
                <a:lnTo>
                  <a:pt x="104845" y="775626"/>
                </a:lnTo>
                <a:lnTo>
                  <a:pt x="99758" y="772129"/>
                </a:lnTo>
                <a:lnTo>
                  <a:pt x="94990" y="768314"/>
                </a:lnTo>
                <a:lnTo>
                  <a:pt x="90539" y="764181"/>
                </a:lnTo>
                <a:lnTo>
                  <a:pt x="86406" y="760049"/>
                </a:lnTo>
                <a:lnTo>
                  <a:pt x="81956" y="755916"/>
                </a:lnTo>
                <a:lnTo>
                  <a:pt x="77823" y="751147"/>
                </a:lnTo>
                <a:lnTo>
                  <a:pt x="74326" y="746379"/>
                </a:lnTo>
                <a:lnTo>
                  <a:pt x="70829" y="741292"/>
                </a:lnTo>
                <a:lnTo>
                  <a:pt x="67332" y="736206"/>
                </a:lnTo>
                <a:lnTo>
                  <a:pt x="64471" y="730802"/>
                </a:lnTo>
                <a:lnTo>
                  <a:pt x="61610" y="725397"/>
                </a:lnTo>
                <a:lnTo>
                  <a:pt x="59067" y="719993"/>
                </a:lnTo>
                <a:lnTo>
                  <a:pt x="56524" y="714271"/>
                </a:lnTo>
                <a:lnTo>
                  <a:pt x="54616" y="708549"/>
                </a:lnTo>
                <a:lnTo>
                  <a:pt x="53345" y="702509"/>
                </a:lnTo>
                <a:lnTo>
                  <a:pt x="51755" y="696151"/>
                </a:lnTo>
                <a:lnTo>
                  <a:pt x="50484" y="690111"/>
                </a:lnTo>
                <a:lnTo>
                  <a:pt x="49848" y="683752"/>
                </a:lnTo>
                <a:lnTo>
                  <a:pt x="49212" y="677394"/>
                </a:lnTo>
                <a:lnTo>
                  <a:pt x="49212" y="670719"/>
                </a:lnTo>
                <a:lnTo>
                  <a:pt x="49212" y="664361"/>
                </a:lnTo>
                <a:lnTo>
                  <a:pt x="49848" y="657685"/>
                </a:lnTo>
                <a:lnTo>
                  <a:pt x="50484" y="651645"/>
                </a:lnTo>
                <a:lnTo>
                  <a:pt x="51755" y="645287"/>
                </a:lnTo>
                <a:lnTo>
                  <a:pt x="53345" y="639246"/>
                </a:lnTo>
                <a:lnTo>
                  <a:pt x="54616" y="633206"/>
                </a:lnTo>
                <a:lnTo>
                  <a:pt x="56524" y="627484"/>
                </a:lnTo>
                <a:lnTo>
                  <a:pt x="59067" y="621444"/>
                </a:lnTo>
                <a:lnTo>
                  <a:pt x="61610" y="616040"/>
                </a:lnTo>
                <a:lnTo>
                  <a:pt x="64471" y="610635"/>
                </a:lnTo>
                <a:lnTo>
                  <a:pt x="67332" y="605549"/>
                </a:lnTo>
                <a:lnTo>
                  <a:pt x="70829" y="600463"/>
                </a:lnTo>
                <a:lnTo>
                  <a:pt x="74326" y="595376"/>
                </a:lnTo>
                <a:lnTo>
                  <a:pt x="77823" y="590290"/>
                </a:lnTo>
                <a:lnTo>
                  <a:pt x="81956" y="585839"/>
                </a:lnTo>
                <a:lnTo>
                  <a:pt x="86406" y="581389"/>
                </a:lnTo>
                <a:lnTo>
                  <a:pt x="90539" y="577256"/>
                </a:lnTo>
                <a:lnTo>
                  <a:pt x="94990" y="573441"/>
                </a:lnTo>
                <a:lnTo>
                  <a:pt x="99758" y="569626"/>
                </a:lnTo>
                <a:lnTo>
                  <a:pt x="104845" y="566129"/>
                </a:lnTo>
                <a:lnTo>
                  <a:pt x="110249" y="562632"/>
                </a:lnTo>
                <a:lnTo>
                  <a:pt x="115017" y="560089"/>
                </a:lnTo>
                <a:lnTo>
                  <a:pt x="120422" y="556910"/>
                </a:lnTo>
                <a:lnTo>
                  <a:pt x="126462" y="554685"/>
                </a:lnTo>
                <a:lnTo>
                  <a:pt x="132184" y="552142"/>
                </a:lnTo>
                <a:lnTo>
                  <a:pt x="137906" y="550234"/>
                </a:lnTo>
                <a:lnTo>
                  <a:pt x="143255" y="548545"/>
                </a:lnTo>
                <a:lnTo>
                  <a:pt x="146053" y="542949"/>
                </a:lnTo>
                <a:lnTo>
                  <a:pt x="149546" y="536915"/>
                </a:lnTo>
                <a:lnTo>
                  <a:pt x="153357" y="531198"/>
                </a:lnTo>
                <a:lnTo>
                  <a:pt x="157485" y="525799"/>
                </a:lnTo>
                <a:lnTo>
                  <a:pt x="161613" y="520400"/>
                </a:lnTo>
                <a:lnTo>
                  <a:pt x="166059" y="515637"/>
                </a:lnTo>
                <a:lnTo>
                  <a:pt x="171140" y="510555"/>
                </a:lnTo>
                <a:lnTo>
                  <a:pt x="175903" y="505792"/>
                </a:lnTo>
                <a:lnTo>
                  <a:pt x="181302" y="501345"/>
                </a:lnTo>
                <a:lnTo>
                  <a:pt x="186700" y="497217"/>
                </a:lnTo>
                <a:lnTo>
                  <a:pt x="192416" y="492771"/>
                </a:lnTo>
                <a:lnTo>
                  <a:pt x="198132" y="488960"/>
                </a:lnTo>
                <a:lnTo>
                  <a:pt x="204166" y="485466"/>
                </a:lnTo>
                <a:lnTo>
                  <a:pt x="210517" y="481973"/>
                </a:lnTo>
                <a:lnTo>
                  <a:pt x="216868" y="478480"/>
                </a:lnTo>
                <a:lnTo>
                  <a:pt x="223854" y="475621"/>
                </a:lnTo>
                <a:lnTo>
                  <a:pt x="230840" y="472446"/>
                </a:lnTo>
                <a:lnTo>
                  <a:pt x="238144" y="469905"/>
                </a:lnTo>
                <a:lnTo>
                  <a:pt x="245448" y="467364"/>
                </a:lnTo>
                <a:lnTo>
                  <a:pt x="252751" y="465141"/>
                </a:lnTo>
                <a:lnTo>
                  <a:pt x="260373" y="462918"/>
                </a:lnTo>
                <a:lnTo>
                  <a:pt x="276568" y="459107"/>
                </a:lnTo>
                <a:lnTo>
                  <a:pt x="293398" y="455931"/>
                </a:lnTo>
                <a:lnTo>
                  <a:pt x="310864" y="453708"/>
                </a:lnTo>
                <a:lnTo>
                  <a:pt x="329282" y="452120"/>
                </a:lnTo>
                <a:lnTo>
                  <a:pt x="348017" y="450850"/>
                </a:lnTo>
                <a:lnTo>
                  <a:pt x="367071" y="450850"/>
                </a:lnTo>
                <a:lnTo>
                  <a:pt x="387712" y="450850"/>
                </a:lnTo>
                <a:lnTo>
                  <a:pt x="408035" y="452120"/>
                </a:lnTo>
                <a:lnTo>
                  <a:pt x="429629" y="453708"/>
                </a:lnTo>
                <a:lnTo>
                  <a:pt x="450905" y="455931"/>
                </a:lnTo>
                <a:lnTo>
                  <a:pt x="473769" y="458790"/>
                </a:lnTo>
                <a:lnTo>
                  <a:pt x="496315" y="461965"/>
                </a:lnTo>
                <a:lnTo>
                  <a:pt x="519814" y="466412"/>
                </a:lnTo>
                <a:lnTo>
                  <a:pt x="543631" y="470858"/>
                </a:lnTo>
                <a:lnTo>
                  <a:pt x="567447" y="475939"/>
                </a:lnTo>
                <a:lnTo>
                  <a:pt x="592216" y="481655"/>
                </a:lnTo>
                <a:lnTo>
                  <a:pt x="616985" y="488007"/>
                </a:lnTo>
                <a:lnTo>
                  <a:pt x="642390" y="494359"/>
                </a:lnTo>
                <a:lnTo>
                  <a:pt x="649347" y="496334"/>
                </a:lnTo>
                <a:lnTo>
                  <a:pt x="649414" y="496284"/>
                </a:lnTo>
                <a:lnTo>
                  <a:pt x="667502" y="482629"/>
                </a:lnTo>
                <a:lnTo>
                  <a:pt x="685908" y="469927"/>
                </a:lnTo>
                <a:lnTo>
                  <a:pt x="704631" y="457543"/>
                </a:lnTo>
                <a:lnTo>
                  <a:pt x="723671" y="445793"/>
                </a:lnTo>
                <a:lnTo>
                  <a:pt x="742711" y="434361"/>
                </a:lnTo>
                <a:lnTo>
                  <a:pt x="762386" y="423564"/>
                </a:lnTo>
                <a:lnTo>
                  <a:pt x="782378" y="413085"/>
                </a:lnTo>
                <a:lnTo>
                  <a:pt x="802688" y="402606"/>
                </a:lnTo>
                <a:lnTo>
                  <a:pt x="822997" y="393397"/>
                </a:lnTo>
                <a:lnTo>
                  <a:pt x="843942" y="384188"/>
                </a:lnTo>
                <a:lnTo>
                  <a:pt x="864886" y="375931"/>
                </a:lnTo>
                <a:lnTo>
                  <a:pt x="875299" y="371888"/>
                </a:lnTo>
                <a:lnTo>
                  <a:pt x="876926" y="355600"/>
                </a:lnTo>
                <a:lnTo>
                  <a:pt x="879146" y="336550"/>
                </a:lnTo>
                <a:lnTo>
                  <a:pt x="881366" y="317818"/>
                </a:lnTo>
                <a:lnTo>
                  <a:pt x="884221" y="299720"/>
                </a:lnTo>
                <a:lnTo>
                  <a:pt x="887076" y="281622"/>
                </a:lnTo>
                <a:lnTo>
                  <a:pt x="890247" y="264478"/>
                </a:lnTo>
                <a:lnTo>
                  <a:pt x="893736" y="247650"/>
                </a:lnTo>
                <a:lnTo>
                  <a:pt x="897542" y="231140"/>
                </a:lnTo>
                <a:lnTo>
                  <a:pt x="901349" y="214948"/>
                </a:lnTo>
                <a:lnTo>
                  <a:pt x="906106" y="199390"/>
                </a:lnTo>
                <a:lnTo>
                  <a:pt x="910229" y="184150"/>
                </a:lnTo>
                <a:lnTo>
                  <a:pt x="915304" y="169545"/>
                </a:lnTo>
                <a:lnTo>
                  <a:pt x="920379" y="155257"/>
                </a:lnTo>
                <a:lnTo>
                  <a:pt x="925454" y="141922"/>
                </a:lnTo>
                <a:lnTo>
                  <a:pt x="931480" y="128905"/>
                </a:lnTo>
                <a:lnTo>
                  <a:pt x="937507" y="116523"/>
                </a:lnTo>
                <a:lnTo>
                  <a:pt x="943533" y="104140"/>
                </a:lnTo>
                <a:lnTo>
                  <a:pt x="950194" y="93028"/>
                </a:lnTo>
                <a:lnTo>
                  <a:pt x="957172" y="82233"/>
                </a:lnTo>
                <a:lnTo>
                  <a:pt x="963833" y="71755"/>
                </a:lnTo>
                <a:lnTo>
                  <a:pt x="971762" y="62230"/>
                </a:lnTo>
                <a:lnTo>
                  <a:pt x="979374" y="53340"/>
                </a:lnTo>
                <a:lnTo>
                  <a:pt x="987304" y="45403"/>
                </a:lnTo>
                <a:lnTo>
                  <a:pt x="995868" y="37783"/>
                </a:lnTo>
                <a:lnTo>
                  <a:pt x="1004431" y="30797"/>
                </a:lnTo>
                <a:lnTo>
                  <a:pt x="1013630" y="24130"/>
                </a:lnTo>
                <a:lnTo>
                  <a:pt x="1022828" y="18733"/>
                </a:lnTo>
                <a:lnTo>
                  <a:pt x="1032343" y="13970"/>
                </a:lnTo>
                <a:lnTo>
                  <a:pt x="1042176" y="9525"/>
                </a:lnTo>
                <a:lnTo>
                  <a:pt x="1052325" y="6033"/>
                </a:lnTo>
                <a:lnTo>
                  <a:pt x="1063109" y="3493"/>
                </a:lnTo>
                <a:lnTo>
                  <a:pt x="1069453" y="2223"/>
                </a:lnTo>
                <a:lnTo>
                  <a:pt x="1076431" y="1270"/>
                </a:lnTo>
                <a:lnTo>
                  <a:pt x="1083409" y="318"/>
                </a:lnTo>
                <a:lnTo>
                  <a:pt x="109006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KSO_Shape"/>
          <p:cNvSpPr/>
          <p:nvPr/>
        </p:nvSpPr>
        <p:spPr bwMode="auto">
          <a:xfrm>
            <a:off x="9755428" y="1419866"/>
            <a:ext cx="627690" cy="627690"/>
          </a:xfrm>
          <a:custGeom>
            <a:avLst/>
            <a:gdLst>
              <a:gd name="T0" fmla="*/ 1344308 w 2725"/>
              <a:gd name="T1" fmla="*/ 1185498 h 2723"/>
              <a:gd name="T2" fmla="*/ 876607 w 2725"/>
              <a:gd name="T3" fmla="*/ 462166 h 2723"/>
              <a:gd name="T4" fmla="*/ 1800117 w 2725"/>
              <a:gd name="T5" fmla="*/ 462166 h 2723"/>
              <a:gd name="T6" fmla="*/ 1338362 w 2725"/>
              <a:gd name="T7" fmla="*/ 97194 h 2723"/>
              <a:gd name="T8" fmla="*/ 1338362 w 2725"/>
              <a:gd name="T9" fmla="*/ 755730 h 2723"/>
              <a:gd name="T10" fmla="*/ 1338362 w 2725"/>
              <a:gd name="T11" fmla="*/ 97194 h 2723"/>
              <a:gd name="T12" fmla="*/ 1467178 w 2725"/>
              <a:gd name="T13" fmla="*/ 556715 h 2723"/>
              <a:gd name="T14" fmla="*/ 1362804 w 2725"/>
              <a:gd name="T15" fmla="*/ 587790 h 2723"/>
              <a:gd name="T16" fmla="*/ 1344308 w 2725"/>
              <a:gd name="T17" fmla="*/ 470761 h 2723"/>
              <a:gd name="T18" fmla="*/ 1283533 w 2725"/>
              <a:gd name="T19" fmla="*/ 495225 h 2723"/>
              <a:gd name="T20" fmla="*/ 1210868 w 2725"/>
              <a:gd name="T21" fmla="*/ 587790 h 2723"/>
              <a:gd name="T22" fmla="*/ 1180480 w 2725"/>
              <a:gd name="T23" fmla="*/ 401337 h 2723"/>
              <a:gd name="T24" fmla="*/ 1324490 w 2725"/>
              <a:gd name="T25" fmla="*/ 202322 h 2723"/>
              <a:gd name="T26" fmla="*/ 1429524 w 2725"/>
              <a:gd name="T27" fmla="*/ 261167 h 2723"/>
              <a:gd name="T28" fmla="*/ 1468499 w 2725"/>
              <a:gd name="T29" fmla="*/ 347120 h 2723"/>
              <a:gd name="T30" fmla="*/ 1521347 w 2725"/>
              <a:gd name="T31" fmla="*/ 401337 h 2723"/>
              <a:gd name="T32" fmla="*/ 800639 w 2725"/>
              <a:gd name="T33" fmla="*/ 989127 h 2723"/>
              <a:gd name="T34" fmla="*/ 1014011 w 2725"/>
              <a:gd name="T35" fmla="*/ 1061857 h 2723"/>
              <a:gd name="T36" fmla="*/ 800639 w 2725"/>
              <a:gd name="T37" fmla="*/ 1319057 h 2723"/>
              <a:gd name="T38" fmla="*/ 1115742 w 2725"/>
              <a:gd name="T39" fmla="*/ 1168308 h 2723"/>
              <a:gd name="T40" fmla="*/ 1119045 w 2725"/>
              <a:gd name="T41" fmla="*/ 1405011 h 2723"/>
              <a:gd name="T42" fmla="*/ 1420936 w 2725"/>
              <a:gd name="T43" fmla="*/ 1299221 h 2723"/>
              <a:gd name="T44" fmla="*/ 771573 w 2725"/>
              <a:gd name="T45" fmla="*/ 1800397 h 2723"/>
              <a:gd name="T46" fmla="*/ 771573 w 2725"/>
              <a:gd name="T47" fmla="*/ 255877 h 2723"/>
              <a:gd name="T48" fmla="*/ 747792 w 2725"/>
              <a:gd name="T49" fmla="*/ 425801 h 2723"/>
              <a:gd name="T50" fmla="*/ 814512 w 2725"/>
              <a:gd name="T51" fmla="*/ 735895 h 2723"/>
              <a:gd name="T52" fmla="*/ 800639 w 2725"/>
              <a:gd name="T53" fmla="*/ 989127 h 2723"/>
              <a:gd name="T54" fmla="*/ 1093943 w 2725"/>
              <a:gd name="T55" fmla="*/ 1461872 h 2723"/>
              <a:gd name="T56" fmla="*/ 1248522 w 2725"/>
              <a:gd name="T57" fmla="*/ 1548487 h 2723"/>
              <a:gd name="T58" fmla="*/ 875947 w 2725"/>
              <a:gd name="T59" fmla="*/ 1723039 h 2723"/>
              <a:gd name="T60" fmla="*/ 800639 w 2725"/>
              <a:gd name="T61" fmla="*/ 1389142 h 2723"/>
              <a:gd name="T62" fmla="*/ 576698 w 2725"/>
              <a:gd name="T63" fmla="*/ 1700559 h 2723"/>
              <a:gd name="T64" fmla="*/ 294625 w 2725"/>
              <a:gd name="T65" fmla="*/ 1548487 h 2723"/>
              <a:gd name="T66" fmla="*/ 247062 w 2725"/>
              <a:gd name="T67" fmla="*/ 1500882 h 2723"/>
              <a:gd name="T68" fmla="*/ 347472 w 2725"/>
              <a:gd name="T69" fmla="*/ 1061857 h 2723"/>
              <a:gd name="T70" fmla="*/ 247062 w 2725"/>
              <a:gd name="T71" fmla="*/ 1500882 h 2723"/>
              <a:gd name="T72" fmla="*/ 347472 w 2725"/>
              <a:gd name="T73" fmla="*/ 989127 h 2723"/>
              <a:gd name="T74" fmla="*/ 247062 w 2725"/>
              <a:gd name="T75" fmla="*/ 555392 h 2723"/>
              <a:gd name="T76" fmla="*/ 294625 w 2725"/>
              <a:gd name="T77" fmla="*/ 507787 h 2723"/>
              <a:gd name="T78" fmla="*/ 576698 w 2725"/>
              <a:gd name="T79" fmla="*/ 353071 h 2723"/>
              <a:gd name="T80" fmla="*/ 727313 w 2725"/>
              <a:gd name="T81" fmla="*/ 325962 h 2723"/>
              <a:gd name="T82" fmla="*/ 506015 w 2725"/>
              <a:gd name="T83" fmla="*/ 616882 h 2723"/>
              <a:gd name="T84" fmla="*/ 727313 w 2725"/>
              <a:gd name="T85" fmla="*/ 325962 h 2723"/>
              <a:gd name="T86" fmla="*/ 485536 w 2725"/>
              <a:gd name="T87" fmla="*/ 673744 h 2723"/>
              <a:gd name="T88" fmla="*/ 727313 w 2725"/>
              <a:gd name="T89" fmla="*/ 989127 h 2723"/>
              <a:gd name="T90" fmla="*/ 727313 w 2725"/>
              <a:gd name="T91" fmla="*/ 1061857 h 2723"/>
              <a:gd name="T92" fmla="*/ 485536 w 2725"/>
              <a:gd name="T93" fmla="*/ 1382530 h 2723"/>
              <a:gd name="T94" fmla="*/ 727313 w 2725"/>
              <a:gd name="T95" fmla="*/ 1061857 h 2723"/>
              <a:gd name="T96" fmla="*/ 508657 w 2725"/>
              <a:gd name="T97" fmla="*/ 1436747 h 2723"/>
              <a:gd name="T98" fmla="*/ 727313 w 2725"/>
              <a:gd name="T99" fmla="*/ 1729651 h 272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725" h="2723">
                <a:moveTo>
                  <a:pt x="2720" y="774"/>
                </a:moveTo>
                <a:cubicBezTo>
                  <a:pt x="2696" y="1390"/>
                  <a:pt x="2035" y="1793"/>
                  <a:pt x="2035" y="1793"/>
                </a:cubicBezTo>
                <a:cubicBezTo>
                  <a:pt x="2035" y="1793"/>
                  <a:pt x="1471" y="1451"/>
                  <a:pt x="1362" y="917"/>
                </a:cubicBezTo>
                <a:cubicBezTo>
                  <a:pt x="1339" y="848"/>
                  <a:pt x="1327" y="775"/>
                  <a:pt x="1327" y="699"/>
                </a:cubicBezTo>
                <a:cubicBezTo>
                  <a:pt x="1327" y="314"/>
                  <a:pt x="1640" y="0"/>
                  <a:pt x="2026" y="0"/>
                </a:cubicBezTo>
                <a:cubicBezTo>
                  <a:pt x="2412" y="0"/>
                  <a:pt x="2725" y="314"/>
                  <a:pt x="2725" y="699"/>
                </a:cubicBezTo>
                <a:cubicBezTo>
                  <a:pt x="2725" y="725"/>
                  <a:pt x="2723" y="750"/>
                  <a:pt x="2720" y="774"/>
                </a:cubicBezTo>
                <a:close/>
                <a:moveTo>
                  <a:pt x="2026" y="147"/>
                </a:moveTo>
                <a:cubicBezTo>
                  <a:pt x="1751" y="147"/>
                  <a:pt x="1528" y="370"/>
                  <a:pt x="1528" y="645"/>
                </a:cubicBezTo>
                <a:cubicBezTo>
                  <a:pt x="1528" y="920"/>
                  <a:pt x="1751" y="1143"/>
                  <a:pt x="2026" y="1143"/>
                </a:cubicBezTo>
                <a:cubicBezTo>
                  <a:pt x="2301" y="1143"/>
                  <a:pt x="2524" y="920"/>
                  <a:pt x="2524" y="645"/>
                </a:cubicBezTo>
                <a:cubicBezTo>
                  <a:pt x="2524" y="370"/>
                  <a:pt x="2301" y="147"/>
                  <a:pt x="2026" y="147"/>
                </a:cubicBezTo>
                <a:close/>
                <a:moveTo>
                  <a:pt x="2221" y="607"/>
                </a:moveTo>
                <a:cubicBezTo>
                  <a:pt x="2221" y="842"/>
                  <a:pt x="2221" y="842"/>
                  <a:pt x="2221" y="842"/>
                </a:cubicBezTo>
                <a:cubicBezTo>
                  <a:pt x="2221" y="868"/>
                  <a:pt x="2200" y="889"/>
                  <a:pt x="2174" y="889"/>
                </a:cubicBezTo>
                <a:cubicBezTo>
                  <a:pt x="2174" y="889"/>
                  <a:pt x="2126" y="889"/>
                  <a:pt x="2063" y="889"/>
                </a:cubicBezTo>
                <a:cubicBezTo>
                  <a:pt x="2063" y="841"/>
                  <a:pt x="2063" y="755"/>
                  <a:pt x="2063" y="749"/>
                </a:cubicBezTo>
                <a:cubicBezTo>
                  <a:pt x="2063" y="738"/>
                  <a:pt x="2052" y="717"/>
                  <a:pt x="2035" y="712"/>
                </a:cubicBezTo>
                <a:cubicBezTo>
                  <a:pt x="2005" y="712"/>
                  <a:pt x="2001" y="712"/>
                  <a:pt x="1970" y="712"/>
                </a:cubicBezTo>
                <a:cubicBezTo>
                  <a:pt x="1954" y="717"/>
                  <a:pt x="1943" y="738"/>
                  <a:pt x="1943" y="749"/>
                </a:cubicBezTo>
                <a:cubicBezTo>
                  <a:pt x="1943" y="786"/>
                  <a:pt x="1943" y="826"/>
                  <a:pt x="1943" y="889"/>
                </a:cubicBezTo>
                <a:cubicBezTo>
                  <a:pt x="1886" y="889"/>
                  <a:pt x="1833" y="889"/>
                  <a:pt x="1833" y="889"/>
                </a:cubicBezTo>
                <a:cubicBezTo>
                  <a:pt x="1808" y="889"/>
                  <a:pt x="1787" y="868"/>
                  <a:pt x="1787" y="842"/>
                </a:cubicBezTo>
                <a:cubicBezTo>
                  <a:pt x="1787" y="607"/>
                  <a:pt x="1787" y="607"/>
                  <a:pt x="1787" y="607"/>
                </a:cubicBezTo>
                <a:cubicBezTo>
                  <a:pt x="1707" y="607"/>
                  <a:pt x="1707" y="607"/>
                  <a:pt x="1707" y="607"/>
                </a:cubicBezTo>
                <a:cubicBezTo>
                  <a:pt x="2005" y="306"/>
                  <a:pt x="2005" y="306"/>
                  <a:pt x="2005" y="306"/>
                </a:cubicBezTo>
                <a:cubicBezTo>
                  <a:pt x="2164" y="465"/>
                  <a:pt x="2164" y="465"/>
                  <a:pt x="2164" y="465"/>
                </a:cubicBezTo>
                <a:cubicBezTo>
                  <a:pt x="2164" y="395"/>
                  <a:pt x="2164" y="395"/>
                  <a:pt x="2164" y="395"/>
                </a:cubicBezTo>
                <a:cubicBezTo>
                  <a:pt x="2223" y="395"/>
                  <a:pt x="2223" y="395"/>
                  <a:pt x="2223" y="395"/>
                </a:cubicBezTo>
                <a:cubicBezTo>
                  <a:pt x="2223" y="525"/>
                  <a:pt x="2223" y="525"/>
                  <a:pt x="2223" y="525"/>
                </a:cubicBezTo>
                <a:cubicBezTo>
                  <a:pt x="2223" y="525"/>
                  <a:pt x="2223" y="525"/>
                  <a:pt x="2223" y="525"/>
                </a:cubicBezTo>
                <a:cubicBezTo>
                  <a:pt x="2303" y="607"/>
                  <a:pt x="2303" y="607"/>
                  <a:pt x="2303" y="607"/>
                </a:cubicBezTo>
                <a:lnTo>
                  <a:pt x="2221" y="607"/>
                </a:lnTo>
                <a:close/>
                <a:moveTo>
                  <a:pt x="1212" y="1496"/>
                </a:moveTo>
                <a:cubicBezTo>
                  <a:pt x="1445" y="1496"/>
                  <a:pt x="1445" y="1496"/>
                  <a:pt x="1445" y="1496"/>
                </a:cubicBezTo>
                <a:cubicBezTo>
                  <a:pt x="1475" y="1534"/>
                  <a:pt x="1505" y="1571"/>
                  <a:pt x="1535" y="1606"/>
                </a:cubicBezTo>
                <a:cubicBezTo>
                  <a:pt x="1212" y="1606"/>
                  <a:pt x="1212" y="1606"/>
                  <a:pt x="1212" y="1606"/>
                </a:cubicBezTo>
                <a:cubicBezTo>
                  <a:pt x="1212" y="1995"/>
                  <a:pt x="1212" y="1995"/>
                  <a:pt x="1212" y="1995"/>
                </a:cubicBezTo>
                <a:cubicBezTo>
                  <a:pt x="1328" y="2002"/>
                  <a:pt x="1470" y="2036"/>
                  <a:pt x="1601" y="2091"/>
                </a:cubicBezTo>
                <a:cubicBezTo>
                  <a:pt x="1642" y="1982"/>
                  <a:pt x="1671" y="1873"/>
                  <a:pt x="1689" y="1767"/>
                </a:cubicBezTo>
                <a:cubicBezTo>
                  <a:pt x="1720" y="1797"/>
                  <a:pt x="1749" y="1824"/>
                  <a:pt x="1778" y="1848"/>
                </a:cubicBezTo>
                <a:cubicBezTo>
                  <a:pt x="1758" y="1938"/>
                  <a:pt x="1730" y="2032"/>
                  <a:pt x="1694" y="2125"/>
                </a:cubicBezTo>
                <a:cubicBezTo>
                  <a:pt x="1797" y="2170"/>
                  <a:pt x="1890" y="2218"/>
                  <a:pt x="1962" y="2270"/>
                </a:cubicBezTo>
                <a:cubicBezTo>
                  <a:pt x="2042" y="2181"/>
                  <a:pt x="2106" y="2078"/>
                  <a:pt x="2151" y="1965"/>
                </a:cubicBezTo>
                <a:cubicBezTo>
                  <a:pt x="2193" y="1933"/>
                  <a:pt x="2244" y="1893"/>
                  <a:pt x="2300" y="1845"/>
                </a:cubicBezTo>
                <a:cubicBezTo>
                  <a:pt x="2173" y="2354"/>
                  <a:pt x="1720" y="2723"/>
                  <a:pt x="1168" y="2723"/>
                </a:cubicBezTo>
                <a:cubicBezTo>
                  <a:pt x="515" y="2723"/>
                  <a:pt x="0" y="2208"/>
                  <a:pt x="0" y="1555"/>
                </a:cubicBezTo>
                <a:cubicBezTo>
                  <a:pt x="0" y="902"/>
                  <a:pt x="515" y="387"/>
                  <a:pt x="1168" y="387"/>
                </a:cubicBezTo>
                <a:cubicBezTo>
                  <a:pt x="1169" y="387"/>
                  <a:pt x="1169" y="387"/>
                  <a:pt x="1170" y="387"/>
                </a:cubicBezTo>
                <a:cubicBezTo>
                  <a:pt x="1145" y="468"/>
                  <a:pt x="1132" y="555"/>
                  <a:pt x="1132" y="644"/>
                </a:cubicBezTo>
                <a:cubicBezTo>
                  <a:pt x="1132" y="742"/>
                  <a:pt x="1148" y="835"/>
                  <a:pt x="1176" y="923"/>
                </a:cubicBezTo>
                <a:cubicBezTo>
                  <a:pt x="1190" y="989"/>
                  <a:pt x="1210" y="1052"/>
                  <a:pt x="1233" y="1113"/>
                </a:cubicBezTo>
                <a:cubicBezTo>
                  <a:pt x="1226" y="1113"/>
                  <a:pt x="1218" y="1115"/>
                  <a:pt x="1212" y="1115"/>
                </a:cubicBezTo>
                <a:lnTo>
                  <a:pt x="1212" y="1496"/>
                </a:lnTo>
                <a:close/>
                <a:moveTo>
                  <a:pt x="1890" y="2342"/>
                </a:moveTo>
                <a:cubicBezTo>
                  <a:pt x="1824" y="2294"/>
                  <a:pt x="1745" y="2249"/>
                  <a:pt x="1656" y="2211"/>
                </a:cubicBezTo>
                <a:cubicBezTo>
                  <a:pt x="1608" y="2342"/>
                  <a:pt x="1542" y="2465"/>
                  <a:pt x="1463" y="2572"/>
                </a:cubicBezTo>
                <a:cubicBezTo>
                  <a:pt x="1625" y="2534"/>
                  <a:pt x="1769" y="2452"/>
                  <a:pt x="1890" y="2342"/>
                </a:cubicBezTo>
                <a:close/>
                <a:moveTo>
                  <a:pt x="1212" y="2616"/>
                </a:moveTo>
                <a:cubicBezTo>
                  <a:pt x="1246" y="2616"/>
                  <a:pt x="1288" y="2613"/>
                  <a:pt x="1326" y="2606"/>
                </a:cubicBezTo>
                <a:cubicBezTo>
                  <a:pt x="1422" y="2479"/>
                  <a:pt x="1505" y="2328"/>
                  <a:pt x="1567" y="2173"/>
                </a:cubicBezTo>
                <a:cubicBezTo>
                  <a:pt x="1450" y="2132"/>
                  <a:pt x="1322" y="2108"/>
                  <a:pt x="1212" y="2101"/>
                </a:cubicBezTo>
                <a:lnTo>
                  <a:pt x="1212" y="2616"/>
                </a:lnTo>
                <a:close/>
                <a:moveTo>
                  <a:pt x="873" y="2572"/>
                </a:moveTo>
                <a:cubicBezTo>
                  <a:pt x="793" y="2465"/>
                  <a:pt x="728" y="2342"/>
                  <a:pt x="680" y="2211"/>
                </a:cubicBezTo>
                <a:cubicBezTo>
                  <a:pt x="591" y="2249"/>
                  <a:pt x="512" y="2294"/>
                  <a:pt x="446" y="2342"/>
                </a:cubicBezTo>
                <a:cubicBezTo>
                  <a:pt x="567" y="2452"/>
                  <a:pt x="711" y="2534"/>
                  <a:pt x="873" y="2572"/>
                </a:cubicBezTo>
                <a:close/>
                <a:moveTo>
                  <a:pt x="374" y="2270"/>
                </a:moveTo>
                <a:cubicBezTo>
                  <a:pt x="446" y="2218"/>
                  <a:pt x="539" y="2170"/>
                  <a:pt x="642" y="2125"/>
                </a:cubicBezTo>
                <a:cubicBezTo>
                  <a:pt x="570" y="1940"/>
                  <a:pt x="529" y="1751"/>
                  <a:pt x="526" y="1606"/>
                </a:cubicBezTo>
                <a:cubicBezTo>
                  <a:pt x="110" y="1606"/>
                  <a:pt x="110" y="1606"/>
                  <a:pt x="110" y="1606"/>
                </a:cubicBezTo>
                <a:cubicBezTo>
                  <a:pt x="120" y="1864"/>
                  <a:pt x="216" y="2094"/>
                  <a:pt x="374" y="2270"/>
                </a:cubicBezTo>
                <a:close/>
                <a:moveTo>
                  <a:pt x="110" y="1496"/>
                </a:moveTo>
                <a:cubicBezTo>
                  <a:pt x="526" y="1496"/>
                  <a:pt x="526" y="1496"/>
                  <a:pt x="526" y="1496"/>
                </a:cubicBezTo>
                <a:cubicBezTo>
                  <a:pt x="532" y="1348"/>
                  <a:pt x="574" y="1170"/>
                  <a:pt x="642" y="985"/>
                </a:cubicBezTo>
                <a:cubicBezTo>
                  <a:pt x="539" y="940"/>
                  <a:pt x="446" y="892"/>
                  <a:pt x="374" y="840"/>
                </a:cubicBezTo>
                <a:cubicBezTo>
                  <a:pt x="216" y="1015"/>
                  <a:pt x="120" y="1238"/>
                  <a:pt x="110" y="1496"/>
                </a:cubicBezTo>
                <a:close/>
                <a:moveTo>
                  <a:pt x="446" y="768"/>
                </a:moveTo>
                <a:cubicBezTo>
                  <a:pt x="508" y="813"/>
                  <a:pt x="587" y="857"/>
                  <a:pt x="677" y="895"/>
                </a:cubicBezTo>
                <a:cubicBezTo>
                  <a:pt x="728" y="765"/>
                  <a:pt x="797" y="638"/>
                  <a:pt x="873" y="534"/>
                </a:cubicBezTo>
                <a:cubicBezTo>
                  <a:pt x="711" y="576"/>
                  <a:pt x="567" y="658"/>
                  <a:pt x="446" y="768"/>
                </a:cubicBezTo>
                <a:close/>
                <a:moveTo>
                  <a:pt x="1101" y="493"/>
                </a:moveTo>
                <a:cubicBezTo>
                  <a:pt x="1066" y="493"/>
                  <a:pt x="1048" y="497"/>
                  <a:pt x="1010" y="504"/>
                </a:cubicBezTo>
                <a:cubicBezTo>
                  <a:pt x="917" y="631"/>
                  <a:pt x="831" y="775"/>
                  <a:pt x="766" y="933"/>
                </a:cubicBezTo>
                <a:cubicBezTo>
                  <a:pt x="879" y="974"/>
                  <a:pt x="987" y="1002"/>
                  <a:pt x="1101" y="1009"/>
                </a:cubicBezTo>
                <a:lnTo>
                  <a:pt x="1101" y="493"/>
                </a:lnTo>
                <a:close/>
                <a:moveTo>
                  <a:pt x="1101" y="1115"/>
                </a:moveTo>
                <a:cubicBezTo>
                  <a:pt x="984" y="1108"/>
                  <a:pt x="866" y="1074"/>
                  <a:pt x="735" y="1019"/>
                </a:cubicBezTo>
                <a:cubicBezTo>
                  <a:pt x="673" y="1180"/>
                  <a:pt x="635" y="1334"/>
                  <a:pt x="629" y="1496"/>
                </a:cubicBezTo>
                <a:cubicBezTo>
                  <a:pt x="1101" y="1496"/>
                  <a:pt x="1101" y="1496"/>
                  <a:pt x="1101" y="1496"/>
                </a:cubicBezTo>
                <a:lnTo>
                  <a:pt x="1101" y="1115"/>
                </a:lnTo>
                <a:close/>
                <a:moveTo>
                  <a:pt x="1101" y="1606"/>
                </a:moveTo>
                <a:cubicBezTo>
                  <a:pt x="629" y="1606"/>
                  <a:pt x="629" y="1606"/>
                  <a:pt x="629" y="1606"/>
                </a:cubicBezTo>
                <a:cubicBezTo>
                  <a:pt x="635" y="1761"/>
                  <a:pt x="673" y="1926"/>
                  <a:pt x="735" y="2091"/>
                </a:cubicBezTo>
                <a:cubicBezTo>
                  <a:pt x="866" y="2036"/>
                  <a:pt x="984" y="2002"/>
                  <a:pt x="1101" y="1995"/>
                </a:cubicBezTo>
                <a:lnTo>
                  <a:pt x="1101" y="1606"/>
                </a:lnTo>
                <a:close/>
                <a:moveTo>
                  <a:pt x="1101" y="2101"/>
                </a:moveTo>
                <a:cubicBezTo>
                  <a:pt x="991" y="2108"/>
                  <a:pt x="886" y="2132"/>
                  <a:pt x="770" y="2173"/>
                </a:cubicBezTo>
                <a:cubicBezTo>
                  <a:pt x="831" y="2328"/>
                  <a:pt x="914" y="2479"/>
                  <a:pt x="1010" y="2606"/>
                </a:cubicBezTo>
                <a:cubicBezTo>
                  <a:pt x="1048" y="2613"/>
                  <a:pt x="1066" y="2616"/>
                  <a:pt x="1101" y="2616"/>
                </a:cubicBezTo>
                <a:lnTo>
                  <a:pt x="1101" y="2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646145" y="1348686"/>
            <a:ext cx="155575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accent1"/>
                </a:solidFill>
              </a:rPr>
              <a:t>45%</a:t>
            </a:r>
            <a:endParaRPr lang="en-US" altLang="zh-CN" sz="5400" dirty="0">
              <a:solidFill>
                <a:schemeClr val="accent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329981" y="1351861"/>
            <a:ext cx="155575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accent4"/>
                </a:solidFill>
              </a:rPr>
              <a:t>33%</a:t>
            </a:r>
            <a:endParaRPr lang="en-US" altLang="zh-CN" sz="5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WPS 演示</Application>
  <PresentationFormat>宽屏</PresentationFormat>
  <Paragraphs>117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蚊子</cp:lastModifiedBy>
  <cp:revision>36</cp:revision>
  <dcterms:created xsi:type="dcterms:W3CDTF">2016-02-23T08:29:00Z</dcterms:created>
  <dcterms:modified xsi:type="dcterms:W3CDTF">2018-12-20T04:22:47Z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