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7FCA-B05D-4B0C-93D4-2E9417934053}" type="datetimeFigureOut">
              <a:rPr lang="es-ES" smtClean="0"/>
              <a:pPr/>
              <a:t>11/06/2015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EEB0-9B5B-4D29-92A9-B925436490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biblografia%20comunicaciones.docx" TargetMode="External"/><Relationship Id="rId3" Type="http://schemas.openxmlformats.org/officeDocument/2006/relationships/hyperlink" Target="CONCLUSION.docx" TargetMode="External"/><Relationship Id="rId7" Type="http://schemas.openxmlformats.org/officeDocument/2006/relationships/hyperlink" Target="Curr&#237;culum%20MCLuisCSantillan(UNIDEP).pdf" TargetMode="External"/><Relationship Id="rId2" Type="http://schemas.openxmlformats.org/officeDocument/2006/relationships/hyperlink" Target="INTRODUCCION.doc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gramas%20de%20estudio%20ISC%20Auditoria%20en%20Inform&#225;tica.doc" TargetMode="External"/><Relationship Id="rId11" Type="http://schemas.openxmlformats.org/officeDocument/2006/relationships/hyperlink" Target="TRABAJOS%20ACADEMICOS" TargetMode="External"/><Relationship Id="rId5" Type="http://schemas.openxmlformats.org/officeDocument/2006/relationships/hyperlink" Target="INFORMACION%20INSTITUCIONAL.doc" TargetMode="External"/><Relationship Id="rId10" Type="http://schemas.openxmlformats.org/officeDocument/2006/relationships/hyperlink" Target="INSTRUMENTOS%20DE%20EVALUACION" TargetMode="External"/><Relationship Id="rId4" Type="http://schemas.openxmlformats.org/officeDocument/2006/relationships/hyperlink" Target="REFLEXION.docx" TargetMode="External"/><Relationship Id="rId9" Type="http://schemas.openxmlformats.org/officeDocument/2006/relationships/hyperlink" Target="EJERCICIOS%20DE%20APRENDISA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2428844"/>
            <a:ext cx="8929718" cy="4429156"/>
          </a:xfrm>
        </p:spPr>
        <p:txBody>
          <a:bodyPr>
            <a:normAutofit/>
          </a:bodyPr>
          <a:lstStyle/>
          <a:p>
            <a:pPr>
              <a:buNone/>
            </a:pPr>
            <a:endParaRPr lang="es-E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s-E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ALUMN0: 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HECTOR JARAMILLO ELENES</a:t>
            </a:r>
          </a:p>
          <a:p>
            <a:r>
              <a:rPr lang="es-ES" sz="3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MATERIA:  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AUDITORIA INFORMATICA</a:t>
            </a:r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</a:t>
            </a:r>
            <a:endParaRPr lang="es-E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E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CARRERA: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 ING. EN SISTEMAS COMPUTACIONALES</a:t>
            </a:r>
            <a:endParaRPr lang="es-ES" sz="2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E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PROFESOR</a:t>
            </a:r>
            <a:r>
              <a:rPr lang="es-ES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 </a:t>
            </a:r>
            <a:r>
              <a:rPr lang="es-ES" sz="2800" i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LUIS CARLOS </a:t>
            </a:r>
            <a:r>
              <a:rPr lang="es-ES" sz="2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SANTILLAN HERNANDEZ</a:t>
            </a:r>
            <a:endParaRPr lang="es-E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MATRICULA:  </a:t>
            </a:r>
            <a:r>
              <a:rPr lang="es-ES" sz="2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28132004</a:t>
            </a:r>
            <a:endParaRPr lang="es-E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UNIDEP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3916" cy="185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INDICE.</a:t>
            </a:r>
            <a:endParaRPr lang="es-E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57224" y="1928802"/>
            <a:ext cx="74295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 action="ppaction://hlinkfile"/>
              </a:rPr>
              <a:t>INTRODUCCION.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3" action="ppaction://hlinkfile"/>
              </a:rPr>
              <a:t>CONCLUSION.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4" action="ppaction://hlinkfile"/>
              </a:rPr>
              <a:t>REFLEXION DEL CURSO.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5" action="ppaction://hlinkfile"/>
              </a:rPr>
              <a:t>INFORMACION ISTITUCIONAL.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6" action="ppaction://hlinkfile"/>
              </a:rPr>
              <a:t>PERFIL DESCRICTIVO. 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7" action="ppaction://hlinkfile"/>
              </a:rPr>
              <a:t>CURRICULUM VITAE.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8" action="ppaction://hlinkfile"/>
              </a:rPr>
              <a:t>BIBLIOGRAFIA.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9" action="ppaction://hlinkfile"/>
              </a:rPr>
              <a:t>EJERCICIOS DE APRENDIZAJE.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10" action="ppaction://hlinkfile"/>
              </a:rPr>
              <a:t>INSTRUMENTOS DE EVALUACION.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11" action="ppaction://hlinkfile"/>
              </a:rPr>
              <a:t>TRABAJOS ACADEMICOS.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Office PowerPoint</Application>
  <PresentationFormat>Presentación en pantalla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INDICE.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karely</dc:creator>
  <cp:lastModifiedBy>usuario1</cp:lastModifiedBy>
  <cp:revision>23</cp:revision>
  <dcterms:created xsi:type="dcterms:W3CDTF">2013-10-07T22:12:54Z</dcterms:created>
  <dcterms:modified xsi:type="dcterms:W3CDTF">2015-06-11T15:19:28Z</dcterms:modified>
</cp:coreProperties>
</file>