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CB8C-2A39-4FC1-912E-1F65CCA35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C7FAF-9AC6-4551-810A-E5223F9F5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4E114-2D2C-4329-B268-173FAAF3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AFCF-C2B7-42EA-A36F-823305BF0AE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20C7B-DAEC-4CA2-BAE9-3BD8B043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89064-A344-433E-B7AD-DE99509D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6952-758A-4AC2-9C52-35FA880A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4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3E06-1C97-4BF0-B8BE-43786291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65CB8-5F0D-4BB1-B11D-41BBB911D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0499D-C635-4B30-A66B-09F17FDE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AFCF-C2B7-42EA-A36F-823305BF0AE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242A1-3309-4B90-8F88-03DD8328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DA72B-44C6-409F-B14F-03D4D478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6952-758A-4AC2-9C52-35FA880A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2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59EF3-AF22-46C7-8849-9A3E288CC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BA89A-25FD-4CF3-ADC1-64B70825C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D481B-D19F-4F53-8C5D-6378AC40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AFCF-C2B7-42EA-A36F-823305BF0AE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7A3D9-3772-46F2-A85A-D94A462A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A3DDE-CBAD-45BA-9150-124238CE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6952-758A-4AC2-9C52-35FA880A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8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46E8-BD0F-4A0E-BEEB-B719B5F2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FF969-5DB8-4ACF-B348-3ECF9344A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8CE8B-D854-463E-B3E6-5FAFA193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AFCF-C2B7-42EA-A36F-823305BF0AE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B3491-6EDD-4350-AEE8-544626714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C46A6-22DE-4A24-A07C-5A39FB81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6952-758A-4AC2-9C52-35FA880A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3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89D5-02AC-42DE-93D9-FEA349547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90AE8-F875-4578-B8D5-F527C5CC4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8409C-0FE9-46C6-8D5B-319DE501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AFCF-C2B7-42EA-A36F-823305BF0AE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5F645-D729-46E1-B866-D0E5AB9C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4FDAA-72C9-429D-982F-C9D0811A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6952-758A-4AC2-9C52-35FA880A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8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C8E2-F19A-4BEF-8B79-1467C44B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D06F1-7C32-4512-8B53-0DA10A298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36717-8C0C-4322-870F-3F17F42C5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90185-AC2B-47EF-9355-EA809F90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AFCF-C2B7-42EA-A36F-823305BF0AE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D8AEC-2A1B-4EE6-A459-36BDBED7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5FF52-5953-4628-8452-482ACFEF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6952-758A-4AC2-9C52-35FA880A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0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2607-B8E6-4B47-BBC5-B7A78630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FE38E-8497-43EA-89B3-333D1515A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D7D84-7E0B-44B8-9934-1AAFDFA65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D38B3-75E4-44FC-B058-90FB0CD9E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73B29-6DF5-4E9C-9459-9817323DC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F1F4B-8AEE-417B-B0E0-94224A23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AFCF-C2B7-42EA-A36F-823305BF0AE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7D4D4-DB01-4B6B-AA86-C7C2B4B0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A0C36-5B21-474A-AE14-802504B5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6952-758A-4AC2-9C52-35FA880A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0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BB4C-1104-4CC1-AB17-7C339193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BB28E-87D0-4F4E-980D-A3061433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AFCF-C2B7-42EA-A36F-823305BF0AE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6C72D-8E54-42C0-A0DF-3B2D9E66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67E6F-3F64-4CF4-A460-ADE12878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6952-758A-4AC2-9C52-35FA880A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7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4777E-F62C-45CD-B68A-4D721601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AFCF-C2B7-42EA-A36F-823305BF0AE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2D2AC-4002-49D7-A081-BAEAD0FA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56C5F-474F-4888-B4F3-9C5BFE8C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6952-758A-4AC2-9C52-35FA880A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2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73F6-3677-48C6-A0EB-2F74C79F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A9DB-2C54-461C-892E-31B1CBD38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FB009-418D-411F-A7BD-2900AC125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FD1D7-E308-4422-B028-93A9CDE9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AFCF-C2B7-42EA-A36F-823305BF0AE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AFAF5-8BE9-4261-A7BA-DA3D463B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F7F8D-D230-4FD5-8E15-B61FFB27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6952-758A-4AC2-9C52-35FA880A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0A55-318A-4605-B819-C17FA55B2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4D91D-6ED8-4C20-86E9-28257C0E3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F462F-F19D-4645-B531-AD481FFC9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DEEB9-3400-497B-A4F7-7411D5C2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AFCF-C2B7-42EA-A36F-823305BF0AE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3EAB3-C671-4BA0-902D-7732E633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BA829-E04D-4D89-A029-D052DAAB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16952-758A-4AC2-9C52-35FA880A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0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CBBC7-4113-4B87-9AD2-D2054504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95360-C758-49D1-A247-0DFF71FE3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0300B-B25C-41A6-B190-13C4080DF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BAFCF-C2B7-42EA-A36F-823305BF0AE9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D1008-D926-4EB6-A360-700E892B5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31276-6FB8-4BF4-A2A7-120EBF5FA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16952-758A-4AC2-9C52-35FA880AC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0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42D0-1D5B-43B6-AC99-C2D74B86EA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 </a:t>
            </a:r>
            <a:r>
              <a:rPr lang="en-US"/>
              <a:t>Emails for Phish Quiz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D703A-1CF2-4E48-8580-6D8F7BA24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7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Error Emails for Phish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Emails for Phish Quiz</dc:title>
  <dc:creator>Lamar Clapham</dc:creator>
  <cp:lastModifiedBy>Lamar Clapham</cp:lastModifiedBy>
  <cp:revision>1</cp:revision>
  <dcterms:created xsi:type="dcterms:W3CDTF">2022-03-13T01:45:07Z</dcterms:created>
  <dcterms:modified xsi:type="dcterms:W3CDTF">2022-03-13T01:45:30Z</dcterms:modified>
</cp:coreProperties>
</file>