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pic>
        <p:nvPicPr>
          <p:cNvPr id="5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91800" y="2165400"/>
            <a:ext cx="8314920" cy="276660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pkelly/Hackath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tkelly@scottlogic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The challenge…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666666"/>
                </a:solidFill>
                <a:latin typeface="Steagal Light"/>
              </a:rPr>
              <a:t>Beat the stock market</a:t>
            </a:r>
            <a:r>
              <a:rPr lang="en-US" sz="2800" dirty="0" smtClean="0">
                <a:solidFill>
                  <a:srgbClr val="666666"/>
                </a:solidFill>
                <a:latin typeface="Steagal Light"/>
              </a:rPr>
              <a:t>!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666666"/>
                </a:solidFill>
                <a:latin typeface="Steagal Light"/>
              </a:rPr>
              <a:t>Write an algorithm to buy and sell shares for maximum profit.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666666"/>
                </a:solidFill>
                <a:latin typeface="Steagal Light"/>
              </a:rPr>
              <a:t>Increase </a:t>
            </a:r>
            <a:r>
              <a:rPr lang="en-US" sz="2800" dirty="0">
                <a:solidFill>
                  <a:srgbClr val="666666"/>
                </a:solidFill>
                <a:latin typeface="Steagal Light"/>
              </a:rPr>
              <a:t>your starting cash by solving </a:t>
            </a:r>
            <a:r>
              <a:rPr lang="en-US" sz="2800">
                <a:solidFill>
                  <a:srgbClr val="666666"/>
                </a:solidFill>
                <a:latin typeface="Steagal Light"/>
              </a:rPr>
              <a:t>Challenges</a:t>
            </a:r>
            <a:r>
              <a:rPr lang="en-US" sz="2800" smtClean="0">
                <a:solidFill>
                  <a:srgbClr val="666666"/>
                </a:solidFill>
                <a:latin typeface="Steagal Light"/>
              </a:rPr>
              <a:t>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666666"/>
                </a:solidFill>
                <a:latin typeface="Steagal Light"/>
              </a:rPr>
              <a:t>Highest total cash wins!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Instructions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692640" y="2012400"/>
            <a:ext cx="7102394" cy="11019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666666"/>
                </a:solidFill>
                <a:latin typeface="Steagal Light"/>
              </a:rPr>
              <a:t>Install from instructions on 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666666"/>
                </a:solidFill>
                <a:latin typeface="Steagal Light"/>
                <a:hlinkClick r:id="rId2"/>
              </a:rPr>
              <a:t>https://</a:t>
            </a:r>
            <a:r>
              <a:rPr lang="en-US" sz="2800" u="sng" dirty="0" smtClean="0">
                <a:solidFill>
                  <a:srgbClr val="666666"/>
                </a:solidFill>
                <a:latin typeface="Steagal Light"/>
                <a:hlinkClick r:id="rId2"/>
              </a:rPr>
              <a:t>github.com/</a:t>
            </a:r>
            <a:r>
              <a:rPr lang="en-GB" sz="2800" u="sng" dirty="0" err="1" smtClean="0">
                <a:solidFill>
                  <a:srgbClr val="666666"/>
                </a:solidFill>
                <a:latin typeface="Steagal Light"/>
                <a:hlinkClick r:id="rId2"/>
              </a:rPr>
              <a:t>tpkelly</a:t>
            </a:r>
            <a:r>
              <a:rPr lang="en-GB" sz="2800" u="sng" dirty="0" smtClean="0">
                <a:solidFill>
                  <a:srgbClr val="666666"/>
                </a:solidFill>
                <a:latin typeface="Steagal Light"/>
                <a:hlinkClick r:id="rId2"/>
              </a:rPr>
              <a:t>/Hackathon</a:t>
            </a:r>
            <a:endParaRPr lang="en-GB" sz="2800" u="sng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030" name="Picture 6" descr="Tomcat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83" y="3509705"/>
            <a:ext cx="12287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Apache Software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83" y="4477268"/>
            <a:ext cx="1455942" cy="45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487358" y="4058002"/>
            <a:ext cx="2263943" cy="1243837"/>
            <a:chOff x="1659373" y="3623627"/>
            <a:chExt cx="2263943" cy="1243837"/>
          </a:xfrm>
        </p:grpSpPr>
        <p:pic>
          <p:nvPicPr>
            <p:cNvPr id="1028" name="Picture 4" descr="Eclipse IDE for Java EE Developer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345" y="3623627"/>
              <a:ext cx="780621" cy="7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223" y="3623627"/>
              <a:ext cx="885825" cy="82867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659373" y="4498132"/>
              <a:ext cx="226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Eclipse for Java EE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906239" y="4932507"/>
            <a:ext cx="203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Apache Tomcat</a:t>
            </a:r>
          </a:p>
          <a:p>
            <a:pPr algn="ctr"/>
            <a:r>
              <a:rPr lang="en-GB" dirty="0" smtClean="0"/>
              <a:t>(optional)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300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Writing your solution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666666"/>
                </a:solidFill>
                <a:latin typeface="Steagal Light"/>
              </a:rPr>
              <a:t>Work in </a:t>
            </a:r>
            <a:r>
              <a:rPr lang="en-US" sz="2800" dirty="0" err="1">
                <a:solidFill>
                  <a:srgbClr val="666666"/>
                </a:solidFill>
                <a:latin typeface="Steagal Light"/>
              </a:rPr>
              <a:t>src</a:t>
            </a:r>
            <a:r>
              <a:rPr lang="en-US" sz="2800" dirty="0">
                <a:solidFill>
                  <a:srgbClr val="666666"/>
                </a:solidFill>
                <a:latin typeface="Steagal Light"/>
              </a:rPr>
              <a:t>/trading/TradingStrategy.java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/>
              </a:rPr>
              <a:t>public void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makeDailyTrade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trades)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throws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… 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chemeClr val="accent3"/>
                </a:solidFill>
                <a:latin typeface="Courier New"/>
              </a:rPr>
              <a:t>  // Alternate between “buy all” and “sell all”</a:t>
            </a:r>
            <a:endParaRPr lang="en-US" sz="1600" b="1" dirty="0">
              <a:solidFill>
                <a:schemeClr val="accent3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for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input :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trades.getTrades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())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if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input.getDay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 %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</a:rPr>
              <a:t>2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==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</a:rPr>
              <a:t>0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)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  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tradingManager.buyMaxNumberOfShares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}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else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  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tradingManager.sellAllShares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rgbClr val="666666"/>
                </a:solidFill>
                <a:latin typeface="Courier New"/>
              </a:rPr>
              <a:t>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}</a:t>
            </a:r>
            <a:endParaRPr b="1"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666666"/>
                </a:solidFill>
                <a:latin typeface="Steagal Light"/>
              </a:rPr>
              <a:t>Schedule</a:t>
            </a:r>
            <a:endParaRPr dirty="0"/>
          </a:p>
        </p:txBody>
      </p:sp>
      <p:sp>
        <p:nvSpPr>
          <p:cNvPr id="6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666666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666666"/>
                </a:solidFill>
                <a:latin typeface="Steagal Light"/>
              </a:rPr>
              <a:t>4:00 – Kick off!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666666"/>
                </a:solidFill>
                <a:latin typeface="Steagal Light"/>
              </a:rPr>
              <a:t> 4:15 – Start Coding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666666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666666"/>
                </a:solidFill>
                <a:latin typeface="Steagal Light"/>
              </a:rPr>
              <a:t>6:15 – Hand in answers to Challenges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666666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666666"/>
                </a:solidFill>
                <a:latin typeface="Steagal Light"/>
              </a:rPr>
              <a:t>6:45 – Hand </a:t>
            </a:r>
            <a:r>
              <a:rPr lang="en-GB" sz="2800" smtClean="0">
                <a:solidFill>
                  <a:srgbClr val="666666"/>
                </a:solidFill>
                <a:latin typeface="Steagal Light"/>
              </a:rPr>
              <a:t>in Code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666666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666666"/>
                </a:solidFill>
                <a:latin typeface="Steagal Light"/>
              </a:rPr>
              <a:t>7:00 – Judging and Prizes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9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666666"/>
                </a:solidFill>
                <a:latin typeface="Steagal Light"/>
              </a:rPr>
              <a:t>Submitting your solution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666666"/>
                </a:solidFill>
                <a:latin typeface="Steagal Light"/>
              </a:rPr>
              <a:t>Email your TradingStrategy.java and any associated classes to </a:t>
            </a:r>
            <a:r>
              <a:rPr lang="en-US" sz="2800" dirty="0" smtClean="0">
                <a:solidFill>
                  <a:srgbClr val="666666"/>
                </a:solidFill>
                <a:latin typeface="Steagal Light"/>
                <a:hlinkClick r:id="rId2"/>
              </a:rPr>
              <a:t>tkelly@scottlogic.com</a:t>
            </a:r>
            <a:endParaRPr lang="en-US" sz="2800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666666"/>
                </a:solidFill>
                <a:latin typeface="Steagal Light"/>
              </a:rPr>
              <a:t>Keep any additional classes within the same package as </a:t>
            </a:r>
            <a:r>
              <a:rPr lang="en-US" sz="2800" dirty="0" err="1">
                <a:solidFill>
                  <a:srgbClr val="666666"/>
                </a:solidFill>
                <a:latin typeface="Steagal Light"/>
              </a:rPr>
              <a:t>TradingStrategy</a:t>
            </a:r>
            <a:r>
              <a:rPr lang="en-US" sz="2800" dirty="0">
                <a:solidFill>
                  <a:srgbClr val="666666"/>
                </a:solidFill>
                <a:latin typeface="Steagal Light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168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DejaVu Sans</vt:lpstr>
      <vt:lpstr>StarSymbol</vt:lpstr>
      <vt:lpstr>Steagal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Kelly</dc:creator>
  <cp:lastModifiedBy>Thomas Kelly</cp:lastModifiedBy>
  <cp:revision>7</cp:revision>
  <dcterms:modified xsi:type="dcterms:W3CDTF">2015-08-25T08:32:07Z</dcterms:modified>
</cp:coreProperties>
</file>