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3" r:id="rId7"/>
    <p:sldId id="262" r:id="rId8"/>
    <p:sldId id="261" r:id="rId9"/>
    <p:sldId id="260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5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pic>
        <p:nvPicPr>
          <p:cNvPr id="5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91800" y="2165400"/>
            <a:ext cx="8314920" cy="27666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pkelly/Hackath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dditional-funds.herokuapp.com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kelly@scottlogic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The challenge…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Beat the stock market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!</a:t>
            </a: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Write an algorithm to buy and sell shares for maximum profit.</a:t>
            </a: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Increase </a:t>
            </a:r>
            <a:r>
              <a:rPr lang="en-US" sz="2800" dirty="0">
                <a:solidFill>
                  <a:srgbClr val="858585"/>
                </a:solidFill>
                <a:latin typeface="Steagal Light"/>
              </a:rPr>
              <a:t>your starting cash by solving Challenges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.</a:t>
            </a: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Highest total cash wins!</a:t>
            </a:r>
            <a:endParaRPr dirty="0">
              <a:solidFill>
                <a:srgbClr val="85858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Instructions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92640" y="2012400"/>
            <a:ext cx="7102394" cy="11019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Install from instructions on 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666666"/>
                </a:solidFill>
                <a:latin typeface="Steagal Light"/>
                <a:hlinkClick r:id="rId2"/>
              </a:rPr>
              <a:t>https://</a:t>
            </a:r>
            <a:r>
              <a:rPr lang="en-US" sz="2800" u="sng" dirty="0" smtClean="0">
                <a:solidFill>
                  <a:srgbClr val="666666"/>
                </a:solidFill>
                <a:latin typeface="Steagal Light"/>
                <a:hlinkClick r:id="rId2"/>
              </a:rPr>
              <a:t>github.com/</a:t>
            </a:r>
            <a:r>
              <a:rPr lang="en-GB" sz="2800" u="sng" dirty="0" err="1" smtClean="0">
                <a:solidFill>
                  <a:srgbClr val="666666"/>
                </a:solidFill>
                <a:latin typeface="Steagal Light"/>
                <a:hlinkClick r:id="rId2"/>
              </a:rPr>
              <a:t>tpkelly</a:t>
            </a:r>
            <a:r>
              <a:rPr lang="en-GB" sz="2800" u="sng" dirty="0" smtClean="0">
                <a:solidFill>
                  <a:srgbClr val="666666"/>
                </a:solidFill>
                <a:latin typeface="Steagal Light"/>
                <a:hlinkClick r:id="rId2"/>
              </a:rPr>
              <a:t>/Hackathon</a:t>
            </a:r>
            <a:endParaRPr lang="en-GB" sz="2800" u="sng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030" name="Picture 6" descr="Tomcat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83" y="3509705"/>
            <a:ext cx="12287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pache Software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83" y="4477268"/>
            <a:ext cx="1455942" cy="4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487358" y="4058002"/>
            <a:ext cx="2263943" cy="1243837"/>
            <a:chOff x="1659373" y="3623627"/>
            <a:chExt cx="2263943" cy="1243837"/>
          </a:xfrm>
        </p:grpSpPr>
        <p:pic>
          <p:nvPicPr>
            <p:cNvPr id="1028" name="Picture 4" descr="Eclipse IDE for Java EE Developer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345" y="3623627"/>
              <a:ext cx="780621" cy="7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223" y="3623627"/>
              <a:ext cx="885825" cy="8286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659373" y="4498132"/>
              <a:ext cx="226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858585"/>
                  </a:solidFill>
                  <a:latin typeface="Steagal Light"/>
                </a:rPr>
                <a:t>Eclipse for Java EE</a:t>
              </a:r>
              <a:endParaRPr lang="en-US" dirty="0">
                <a:solidFill>
                  <a:srgbClr val="858585"/>
                </a:solidFill>
                <a:latin typeface="Steagal Ligh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06239" y="4932507"/>
            <a:ext cx="203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58585"/>
                </a:solidFill>
                <a:latin typeface="Steagal Light"/>
              </a:rPr>
              <a:t>Apache Tomcat</a:t>
            </a:r>
          </a:p>
          <a:p>
            <a:pPr algn="ctr"/>
            <a:r>
              <a:rPr lang="en-GB" dirty="0" smtClean="0">
                <a:solidFill>
                  <a:srgbClr val="858585"/>
                </a:solidFill>
                <a:latin typeface="Steagal Light"/>
              </a:rPr>
              <a:t>(optional)</a:t>
            </a:r>
            <a:endParaRPr lang="en-US" dirty="0">
              <a:solidFill>
                <a:srgbClr val="858585"/>
              </a:solidFill>
              <a:latin typeface="Steagal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Work in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Hackathon/</a:t>
            </a:r>
            <a:r>
              <a:rPr lang="en-US" sz="2800" dirty="0" err="1" smtClean="0">
                <a:solidFill>
                  <a:srgbClr val="858585"/>
                </a:solidFill>
                <a:latin typeface="Steagal Light"/>
              </a:rPr>
              <a:t>src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/trading/TradingStrategy.java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public void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makeDailyTrade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trades)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throws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… 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chemeClr val="accent3"/>
                </a:solidFill>
                <a:latin typeface="Courier New"/>
              </a:rPr>
              <a:t>  // Alternate between “buy all” and “sell all”</a:t>
            </a:r>
            <a:endParaRPr lang="en-US" sz="1600" b="1" dirty="0">
              <a:solidFill>
                <a:schemeClr val="accent3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for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input :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trades.getTrades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())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if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input.getDay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 %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==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0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)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tradingManager.buyMaxNumberOfShares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else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tradingManager.sellAllShares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rgbClr val="666666"/>
                </a:solidFill>
                <a:latin typeface="Courier New"/>
              </a:rPr>
              <a:t>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}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815" y="500489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858585"/>
                </a:solidFill>
                <a:latin typeface="Steagal Light"/>
              </a:rPr>
              <a:t>Additional Funds</a:t>
            </a:r>
            <a:endParaRPr lang="en-US" dirty="0">
              <a:solidFill>
                <a:srgbClr val="858585"/>
              </a:solidFill>
              <a:latin typeface="Steagal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333" y="1991755"/>
            <a:ext cx="8977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Go </a:t>
            </a:r>
            <a:r>
              <a:rPr lang="en-GB" sz="2400" dirty="0">
                <a:solidFill>
                  <a:srgbClr val="858585"/>
                </a:solidFill>
                <a:latin typeface="Steagal Light"/>
              </a:rPr>
              <a:t>to </a:t>
            </a:r>
            <a:r>
              <a:rPr lang="en-GB" sz="2400" dirty="0">
                <a:solidFill>
                  <a:srgbClr val="858585"/>
                </a:solidFill>
                <a:latin typeface="Steagal Light"/>
                <a:hlinkClick r:id="rId2"/>
              </a:rPr>
              <a:t>http://additional-funds.herokuapp.com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  <a:hlinkClick r:id="rId2"/>
              </a:rPr>
              <a:t>/</a:t>
            </a: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endParaRPr lang="en-GB" sz="2400" dirty="0">
              <a:solidFill>
                <a:srgbClr val="858585"/>
              </a:solidFill>
              <a:latin typeface="Steagal Light"/>
            </a:endParaRPr>
          </a:p>
          <a:p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Multiple submissions are allowed, but only the final will be counted.</a:t>
            </a:r>
          </a:p>
          <a:p>
            <a:endParaRPr lang="en-GB" sz="2400" dirty="0">
              <a:solidFill>
                <a:srgbClr val="858585"/>
              </a:solidFill>
              <a:latin typeface="Steagal Light"/>
            </a:endParaRPr>
          </a:p>
          <a:p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Any money earned is added to the starting funds for your trading algorithm.</a:t>
            </a:r>
            <a:endParaRPr lang="en-GB" sz="2400" dirty="0">
              <a:solidFill>
                <a:srgbClr val="858585"/>
              </a:solidFill>
              <a:latin typeface="Steagal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12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5" y="500489"/>
            <a:ext cx="9071640" cy="1262520"/>
          </a:xfrm>
        </p:spPr>
        <p:txBody>
          <a:bodyPr/>
          <a:lstStyle/>
          <a:p>
            <a:r>
              <a:rPr lang="en-GB" dirty="0" smtClean="0">
                <a:solidFill>
                  <a:srgbClr val="858585"/>
                </a:solidFill>
                <a:latin typeface="Steagal Light"/>
              </a:rPr>
              <a:t>Graphing your solution</a:t>
            </a:r>
            <a:endParaRPr lang="en-US" dirty="0">
              <a:solidFill>
                <a:srgbClr val="858585"/>
              </a:solidFill>
              <a:latin typeface="Steagal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333" y="1991755"/>
            <a:ext cx="8977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858585"/>
                </a:solidFill>
                <a:latin typeface="Steagal Light"/>
              </a:rPr>
              <a:t>(Optional): Use the hackathon-</a:t>
            </a:r>
            <a:r>
              <a:rPr lang="en-GB" sz="2800" dirty="0" err="1">
                <a:solidFill>
                  <a:srgbClr val="858585"/>
                </a:solidFill>
                <a:latin typeface="Steagal Light"/>
              </a:rPr>
              <a:t>webapp</a:t>
            </a:r>
            <a:r>
              <a:rPr lang="en-GB" sz="2800" dirty="0">
                <a:solidFill>
                  <a:srgbClr val="858585"/>
                </a:solidFill>
                <a:latin typeface="Steagal Light"/>
              </a:rPr>
              <a:t> project to check how your algorithm performs over the year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.</a:t>
            </a:r>
          </a:p>
          <a:p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Project Explorer &gt; New &gt; Other &gt; Server &gt; [Version of locally installed Tomcat server] &gt; Finish</a:t>
            </a:r>
          </a:p>
          <a:p>
            <a:endParaRPr lang="en-GB" sz="2800" dirty="0">
              <a:solidFill>
                <a:srgbClr val="858585"/>
              </a:solidFill>
              <a:latin typeface="Steagal Light"/>
            </a:endParaRPr>
          </a:p>
          <a:p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hackathon-</a:t>
            </a:r>
            <a:r>
              <a:rPr lang="en-GB" sz="2800" dirty="0" err="1" smtClean="0">
                <a:solidFill>
                  <a:srgbClr val="858585"/>
                </a:solidFill>
                <a:latin typeface="Steagal Light"/>
              </a:rPr>
              <a:t>webapp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 &gt; Run as &gt; Run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Schedule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1:15 – Kick off!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 1:30 – Start Coding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3:30 – Final submission of Challenges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3:45 – Email code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4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4:00 – Judging and Prizes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400" dirty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858585"/>
                </a:solidFill>
                <a:latin typeface="Steagal Light"/>
              </a:rPr>
              <a:t> 4:15 – To the bar!</a:t>
            </a:r>
            <a:endParaRPr sz="2400"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Submitting your solution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Email your TradingStrategy.java and any associated classes to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tkelly@scottlogic.com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Keep any additional classes within the same package as </a:t>
            </a:r>
            <a:r>
              <a:rPr lang="en-US" sz="2800" dirty="0" err="1">
                <a:solidFill>
                  <a:srgbClr val="858585"/>
                </a:solidFill>
                <a:latin typeface="Steagal Light"/>
              </a:rPr>
              <a:t>TradingStrategy</a:t>
            </a:r>
            <a:r>
              <a:rPr lang="en-US" sz="2800" dirty="0">
                <a:solidFill>
                  <a:srgbClr val="858585"/>
                </a:solidFill>
                <a:latin typeface="Steagal Light"/>
              </a:rPr>
              <a:t>.</a:t>
            </a:r>
            <a:endParaRPr dirty="0">
              <a:solidFill>
                <a:srgbClr val="85858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255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DejaVu Sans</vt:lpstr>
      <vt:lpstr>StarSymbol</vt:lpstr>
      <vt:lpstr>Steagal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Graphing your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Kelly</dc:creator>
  <cp:lastModifiedBy>Thomas Kelly</cp:lastModifiedBy>
  <cp:revision>17</cp:revision>
  <dcterms:modified xsi:type="dcterms:W3CDTF">2016-02-01T11:55:14Z</dcterms:modified>
</cp:coreProperties>
</file>