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fcc421e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fcc421e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190dd6a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190dd6a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e79b2d4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e79b2d4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db69e545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db69e54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32850"/>
            <a:ext cx="9144000" cy="951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63250"/>
            <a:ext cx="82824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Réunion n°6 - 24/04/2025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Identifications des réponses utilisateurs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Calibrations et tests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8700" y="1972825"/>
            <a:ext cx="3419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Encadrants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Christophe BOTELLA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Joseph SALMON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60675" y="1758450"/>
            <a:ext cx="223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Etudiantes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Emilie AIGOIN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Laura CLETZ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Anne-Laure THOMAS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2" y="2265437"/>
            <a:ext cx="1740753" cy="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62271" t="0"/>
          <a:stretch/>
        </p:blipFill>
        <p:spPr>
          <a:xfrm>
            <a:off x="4156925" y="1506800"/>
            <a:ext cx="790901" cy="7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5">
            <a:alphaModFix/>
          </a:blip>
          <a:srcRect b="0" l="0" r="66294" t="0"/>
          <a:stretch/>
        </p:blipFill>
        <p:spPr>
          <a:xfrm>
            <a:off x="5280899" y="2140500"/>
            <a:ext cx="790900" cy="8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Identifications des réponses utilisateurs</a:t>
            </a: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5" name="Google Shape;75;p14" title="Capture d’écran 2025-04-24 à 14.51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325"/>
            <a:ext cx="4707442" cy="2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Capture d’écran 2025-04-24 à 14.52.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325"/>
            <a:ext cx="4553074" cy="24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 title="Capture d’écran 2025-04-24 à 14.52.3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3363100"/>
            <a:ext cx="1440640" cy="18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 title="Capture d’écran 2025-04-24 à 14.56.5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4075" y="3363099"/>
            <a:ext cx="1256749" cy="178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>
            <a:stCxn id="77" idx="3"/>
            <a:endCxn id="78" idx="1"/>
          </p:cNvCxnSpPr>
          <p:nvPr/>
        </p:nvCxnSpPr>
        <p:spPr>
          <a:xfrm flipH="1" rot="10800000">
            <a:off x="1440639" y="4253225"/>
            <a:ext cx="1553400" cy="2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5022888" y="4047875"/>
            <a:ext cx="3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67461 données : 1h40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Scénario 1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0" y="1076550"/>
            <a:ext cx="4525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Nous avons utilisé les scores des non-experts pour le calibrage et une partie des scores des experts pour le test (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5_scores_part2.json)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Nous avons cherché à faire une calibration probabiliste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méthode de Platt.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Évaluer la calibration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Brier Score  : l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 Brier Score obtenu sur les données de test est de 0,0292.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 score est faible et indique que les probabilités calibrées à partir des non-experts sont fiables et se généralisent bien aux prédictions des experts.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3199"/>
            <a:ext cx="4180300" cy="4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Scénario 2</a:t>
            </a: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0" y="1220425"/>
            <a:ext cx="4525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Nous avons utilisé :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5_scores_part1.json pour la calibration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5_scores_part2.json pour le test.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Même démarche que le scénario 1.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 Brier Score obtenu sur les données de test est de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0,0006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 score est plus faible que celui du scénario 1, ce qui suggère une très bonne calibration (probabilité proche de la réalité).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00" y="931475"/>
            <a:ext cx="4035000" cy="412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1220425"/>
            <a:ext cx="887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017400" y="1119125"/>
            <a:ext cx="651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Peut-on se restreindre au dossier “samples” (67 000) au lieu des 7M données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 pensez-vous de la calibration Platt ? Y a-t-il de meilleures méthodes de calibration à envisager ? 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