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190dd6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190dd6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190dd6a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190dd6a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db69e545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db69e545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-32850"/>
            <a:ext cx="9144000" cy="14775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363250"/>
            <a:ext cx="82824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Réunion n°4 - 24/03/2025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Croisement des données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 des scores des observations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8700" y="1972825"/>
            <a:ext cx="3419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Encadrants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Christophe BOTELLA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Joseph SALMON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460675" y="1758450"/>
            <a:ext cx="223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Etudiantes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Emilie AIGOIN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Laura CLETZ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Anne-Laure THOMAS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72" y="2265437"/>
            <a:ext cx="1740753" cy="6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 b="0" l="0" r="62271" t="0"/>
          <a:stretch/>
        </p:blipFill>
        <p:spPr>
          <a:xfrm>
            <a:off x="4156925" y="1506800"/>
            <a:ext cx="790901" cy="7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5">
            <a:alphaModFix/>
          </a:blip>
          <a:srcRect b="0" l="0" r="66294" t="0"/>
          <a:stretch/>
        </p:blipFill>
        <p:spPr>
          <a:xfrm>
            <a:off x="5280899" y="2140500"/>
            <a:ext cx="790900" cy="80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Croisements des données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0" y="1418525"/>
            <a:ext cx="33348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fr" sz="1500" u="sng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fr" sz="1500" u="sng">
                <a:latin typeface="Calibri"/>
                <a:ea typeface="Calibri"/>
                <a:cs typeface="Calibri"/>
                <a:sym typeface="Calibri"/>
              </a:rPr>
              <a:t>ample X classes -&gt; prédictions :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latin typeface="Calibri"/>
                <a:ea typeface="Calibri"/>
                <a:cs typeface="Calibri"/>
                <a:sym typeface="Calibri"/>
              </a:rPr>
              <a:t>numéros d’observations 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latin typeface="Calibri"/>
                <a:ea typeface="Calibri"/>
                <a:cs typeface="Calibri"/>
                <a:sym typeface="Calibri"/>
              </a:rPr>
              <a:t>nom des espèces de plantes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latin typeface="Calibri"/>
                <a:ea typeface="Calibri"/>
                <a:cs typeface="Calibri"/>
                <a:sym typeface="Calibri"/>
              </a:rPr>
              <a:t>numéro d’observation 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latin typeface="Calibri"/>
                <a:ea typeface="Calibri"/>
                <a:cs typeface="Calibri"/>
                <a:sym typeface="Calibri"/>
              </a:rPr>
              <a:t>probabilité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b="1" lang="fr" sz="1500">
                <a:latin typeface="Calibri"/>
                <a:ea typeface="Calibri"/>
                <a:cs typeface="Calibri"/>
                <a:sym typeface="Calibri"/>
              </a:rPr>
              <a:t>identifiant SWE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021150" y="2283475"/>
            <a:ext cx="30000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fr" sz="15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Tasks X ai_answers -&gt; étiquette réelle : </a:t>
            </a:r>
            <a:endParaRPr sz="15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numéro d’observation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numéro d’observation SWE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identifiant SWE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021150" y="2665825"/>
            <a:ext cx="30000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fr" sz="15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Prédictions X Étiquette réelle -&gt; résultats :</a:t>
            </a:r>
            <a:endParaRPr sz="15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numéros d’observations :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nom des espèces de plantes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numéro d’observation ?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probabilité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identifiant SWE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 des scores - méthode cumulative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68750" y="1460000"/>
            <a:ext cx="86949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Pour chaque observation :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Mettre les étiquettes dans l’ordre de probabilité décroissante.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Repérer la bonne étiquette : 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“correct”: 1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Faire la somme des probabilités des étiquettes jusqu’à celle correcte.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Retirer cette somme à 1.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Plus le score est élevé et meilleure est la prédiction.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30800" y="1848150"/>
            <a:ext cx="84504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 faire à partir des scores ? Calcul des quantiles ? Ensemble de prédiction ? Tableau ?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Décisions possibles à prendre pour gérer les valeurs manquantes ?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Problèmes : certains “0” obtenus dans les scores sont soit dû aux données tronquées soit dû au fait qu’il n’y a pas eu prédiction d’un label.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