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40169F-54F1-4689-96F1-CAF34B45013D}">
  <a:tblStyle styleId="{7340169F-54F1-4689-96F1-CAF34B450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5ba7ec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5ba7ec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cc421e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cc421e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190dd6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190dd6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e79b2d4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e79b2d4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6042546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6042546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6042546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6042546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042546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042546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7ea4088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7ea4088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7ea4088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7ea4088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951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Réunion n°7 - 16/05/2025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Calculs des quantiles, taille moyenne des scores, taille médiane des scores, test du Chi-2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8700" y="1972825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Christophe BOTELLA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Joseph SALMON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60675" y="1758450"/>
            <a:ext cx="223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Etudiantes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Emilie AIGOIN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Anne-Laure THOMAS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2" y="2265437"/>
            <a:ext cx="1740753" cy="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62271" t="0"/>
          <a:stretch/>
        </p:blipFill>
        <p:spPr>
          <a:xfrm>
            <a:off x="4156925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 b="0" l="0" r="66294" t="0"/>
          <a:stretch/>
        </p:blipFill>
        <p:spPr>
          <a:xfrm>
            <a:off x="5280899" y="2140500"/>
            <a:ext cx="790900" cy="8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1220425"/>
            <a:ext cx="887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Quantiles : représentation sous forme de tableau ou sous forme de graphiques 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Comment on va pouvoir intégrer notre travail à l’application concrètement 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Meilleur score : s2 expert 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 des quantiles avec les différentes méthodes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4000" y="1011300"/>
            <a:ext cx="9036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D’abord, on a découpé le fichier score des experts en deux parties égales et de façon aléatoire.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(13 250 pour la première partie et 13 251 pour la seconde partie).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Calibri"/>
              <a:buChar char="-"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Méthode 1 (score s1) : calibration -&gt;  tous les scores des non experts et test -&gt; 2nd moitié des scores des données expertes.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Méthode 2 (score s1) : </a:t>
            </a: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calibration -&gt;  1ère moitié des scores des données expertes (1) et test -&gt; 2nd moitié des scores des données expertes.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Méthode 3 (score s2) : calibration -&gt;  tous les scores des non experts et test -&gt; 2nd moitié des scores des données expertes.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Méthode 4 (score s2) : calibration -&gt;  1ère moitié des scores des données expertes (1) et test -&gt; 2nd moitié des scores des données expertes.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Résultats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486000" y="12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{7340169F-54F1-4689-96F1-CAF34B45013D}</a:tableStyleId>
              </a:tblPr>
              <a:tblGrid>
                <a:gridCol w="1634400"/>
                <a:gridCol w="1634400"/>
                <a:gridCol w="1634400"/>
                <a:gridCol w="1634400"/>
                <a:gridCol w="1634400"/>
              </a:tblGrid>
              <a:tr h="8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Quantile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couverture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Taille moyenne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Taille médiane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0.3188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0.9649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94.82 %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0.2819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0.1957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0.7538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97.92 %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94.91 %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0.0231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Graphique de la méthode 1 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00" y="953125"/>
            <a:ext cx="6123051" cy="43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Graphique de la méthode 2 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25" y="952650"/>
            <a:ext cx="6145949" cy="43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Graphique de la méthode 3 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25" y="952650"/>
            <a:ext cx="6105125" cy="43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Graphique de la méthode 4 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50" y="920500"/>
            <a:ext cx="6232924" cy="4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résultats dépendent du tirage aléatoire 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278250" y="147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{7340169F-54F1-4689-96F1-CAF34B45013D}</a:tableStyleId>
              </a:tblPr>
              <a:tblGrid>
                <a:gridCol w="1717500"/>
                <a:gridCol w="1717500"/>
                <a:gridCol w="1717500"/>
                <a:gridCol w="1717500"/>
                <a:gridCol w="171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Graine 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Graine 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Graine 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Écart</a:t>
                      </a:r>
                      <a:r>
                        <a:rPr lang="fr"/>
                        <a:t>-max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</a:t>
                      </a: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94,82 %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94,95 %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95,14 %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0,32 %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97,92 %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98,02 %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97,91 %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0,11 %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94,91 %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95,08 %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94,91 %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0,17 %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108000" y="3538475"/>
            <a:ext cx="903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Le choix de la graine n’affecte pas significativement les taux de couvertures, ce qui confirme la fiabilité des résultats.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du Chi-2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289450" y="16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{7340169F-54F1-4689-96F1-CAF34B45013D}</a:tableStyleId>
              </a:tblPr>
              <a:tblGrid>
                <a:gridCol w="2002775"/>
                <a:gridCol w="2002775"/>
                <a:gridCol w="2002775"/>
                <a:gridCol w="2002775"/>
              </a:tblGrid>
              <a:tr h="5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couverture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Conclusion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Rejet de H0 (trop élevé)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94.82 %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Conserve H0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non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97.92 %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Rejet de H0 (trop élevé)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s2 + expert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94.91 %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Conserve H0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54000" y="4305925"/>
            <a:ext cx="903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Calibri"/>
              <a:buChar char="-"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3.8415 (tableau de répartition de la Loi de X^2)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Existence</a:t>
            </a:r>
            <a:r>
              <a:rPr b="1" lang="fr" sz="15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 d’un biais entre les données non-expertes et expertes.</a:t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52400" y="1108600"/>
            <a:ext cx="82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H0 : le taux de couverture est égal à 95% vs H1 : le taux de couverture est différent de 95%. 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