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19cf2e1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19cf2e1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9cf2e112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19cf2e112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19cf2e112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19cf2e112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19cf2e112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19cf2e112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19cf2e112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19cf2e112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19cf2e112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19cf2e112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19cf2e112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19cf2e112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9cf2e112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9cf2e112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9cf2e112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19cf2e112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9cf2e112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19cf2e112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951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28030"/>
            <a:ext cx="8282400" cy="59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Rapport n°1 - 06/06/2025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74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Traitement et imputation des données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Première évaluation des tendances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82950" y="1225750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Corinne CASIOT-MAROUANI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Jonathan DUBOIS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7308025" y="1225750"/>
            <a:ext cx="223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Stagiaire</a:t>
            </a: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 rotWithShape="1">
          <a:blip r:embed="rId3">
            <a:alphaModFix/>
          </a:blip>
          <a:srcRect b="0" l="0" r="62271" t="0"/>
          <a:stretch/>
        </p:blipFill>
        <p:spPr>
          <a:xfrm>
            <a:off x="4176550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7462" y="2080125"/>
            <a:ext cx="1474875" cy="9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575" y="2250200"/>
            <a:ext cx="1687860" cy="86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/>
        </p:nvSpPr>
        <p:spPr>
          <a:xfrm>
            <a:off x="920700" y="308650"/>
            <a:ext cx="730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317550" y="1445100"/>
            <a:ext cx="8508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Plutôt travailler avec les données pluviométriques de Générargues (plus proche mais beaucoup moins nombreuses) ou d’Anduze (plus éloignée, en aval, mais complètes)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Qu’a-t-il pu se passer en 2012-2013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Au vu de ces graphiques, par quelles variables commencer la suite des recherches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Souhaitez-vous récupérer les données post-traitement (sur OneDrive ou autre)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Source Code Pro"/>
              <a:buChar char="-"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Souhaitez-vous un rapport rédigé contenant des tableaux et graphiques détaillés ?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4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2148150" y="308650"/>
            <a:ext cx="484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Réécriture des données</a:t>
            </a:r>
            <a:endParaRPr/>
          </a:p>
        </p:txBody>
      </p:sp>
      <p:sp>
        <p:nvSpPr>
          <p:cNvPr id="75" name="Google Shape;75;p14"/>
          <p:cNvSpPr txBox="1"/>
          <p:nvPr/>
        </p:nvSpPr>
        <p:spPr>
          <a:xfrm>
            <a:off x="614425" y="1356200"/>
            <a:ext cx="77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Une feuille = Une date </a:t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4160125" y="1356200"/>
            <a:ext cx="7770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Une fichier = Une station</a:t>
            </a:r>
            <a:endParaRPr/>
          </a:p>
        </p:txBody>
      </p:sp>
      <p:cxnSp>
        <p:nvCxnSpPr>
          <p:cNvPr id="77" name="Google Shape;77;p14"/>
          <p:cNvCxnSpPr/>
          <p:nvPr/>
        </p:nvCxnSpPr>
        <p:spPr>
          <a:xfrm>
            <a:off x="3847500" y="1563950"/>
            <a:ext cx="72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78" name="Google Shape;78;p14" title="Capture d’écran 2025-06-06 à 10.18.1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75" y="1834350"/>
            <a:ext cx="6074507" cy="1394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 title="Capture d’écran 2025-06-06 à 10.17.5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1350" y="3499400"/>
            <a:ext cx="6613449" cy="1530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4286250" y="3140675"/>
            <a:ext cx="450600" cy="3732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148150" y="308650"/>
            <a:ext cx="4847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Imputation</a:t>
            </a: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 des données</a:t>
            </a:r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614425" y="1356200"/>
            <a:ext cx="77703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u="sng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Cas de la station Source S1</a:t>
            </a:r>
            <a:endParaRPr sz="1500" u="sng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164 observations : de </a:t>
            </a: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Novembre 2004 à Juin 2018 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43 variables dont 20 ayant plus de 100 valeurs manquantes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92 lignes de données à imputer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Méthode 1 : par moyenne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Méthode 2 : par distance entre deux valeurs non-manquantes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Méthode 3 : par Hot-Deck (individus voisins)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D’autres méthodes à tester…</a:t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515225" y="3148200"/>
            <a:ext cx="540600" cy="129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95" name="Google Shape;95;p16" title="Capture d’écran 2025-06-06 à 13.18.1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263" y="1356200"/>
            <a:ext cx="6981463" cy="37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102" name="Google Shape;102;p17" title="Capture d’écran 2025-06-06 à 13.19.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7475" y="1356200"/>
            <a:ext cx="7149051" cy="37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8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109" name="Google Shape;109;p18" title="Capture d’écran 2025-06-06 à 13.21.1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563" y="1356200"/>
            <a:ext cx="7044869" cy="3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116" name="Google Shape;116;p19" title="Capture d’écran 2025-06-06 à 13.23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537" y="1356200"/>
            <a:ext cx="7102920" cy="37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123" name="Google Shape;123;p20" title="Capture d’écran 2025-06-06 à 13.24.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3550" y="1356200"/>
            <a:ext cx="6916925" cy="378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 title="Capture d’écran 2025-06-06 à 10.06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0"/>
            <a:ext cx="9143999" cy="135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920700" y="31600"/>
            <a:ext cx="7302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latin typeface="Calibri"/>
                <a:ea typeface="Calibri"/>
                <a:cs typeface="Calibri"/>
                <a:sym typeface="Calibri"/>
              </a:rPr>
              <a:t>Tendances avec les données pluviométriques d’Anduze</a:t>
            </a:r>
            <a:endParaRPr/>
          </a:p>
        </p:txBody>
      </p:sp>
      <p:pic>
        <p:nvPicPr>
          <p:cNvPr id="130" name="Google Shape;130;p21" title="Capture d’écran 2025-06-06 à 13.26.0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3788" y="1356200"/>
            <a:ext cx="7096417" cy="37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