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37DD2E-AA7E-4BEA-8996-D993D94DF58D}">
  <a:tblStyle styleId="{9837DD2E-AA7E-4BEA-8996-D993D94DF5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dfe5f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dfe5f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6dfe5ff1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6dfe5ff1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la suite, les données en noir et bleu sont concaténées et la partie vide est imputée.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6dfe5ff1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6dfe5ff1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bleu, les données mensuelles réelles. En rouge, les données mensuelles imputées.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6dfe5ff1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6dfe5ff1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nombre observation est en comptant les observations imputées entre la première date de la base et la dernière date disponible. Le seuil est pensé de façon à garder les variables les plus importantes tout en minimisant le nombre d’imputations.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6dfe5ff1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6dfe5ff1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6dfe5ff1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6dfe5ff1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dfe5ff1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dfe5ff1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6dfe5ff1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6dfe5ff1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Amous +1200 et Confluence presque superposées, ordre de grandeur 10</a:t>
            </a:r>
            <a:r>
              <a:rPr lang="fr"/>
              <a:t>^1.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6dfe5ff1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6dfe5ff1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32850"/>
            <a:ext cx="9144000" cy="951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363250"/>
            <a:ext cx="82824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Rapport n°2 - 12/06/2025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Imputation des données 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Analyse conjointe des tendances aux différentes stations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82950" y="1225750"/>
            <a:ext cx="3419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Encadrants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Corinne CASIOT-MAROUANI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Jonathan DUBOIS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308025" y="1225750"/>
            <a:ext cx="22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Stagiaire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Laura CLETZ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62271" t="0"/>
          <a:stretch/>
        </p:blipFill>
        <p:spPr>
          <a:xfrm>
            <a:off x="4176550" y="1506800"/>
            <a:ext cx="790901" cy="7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462" y="2080125"/>
            <a:ext cx="1474875" cy="9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575" y="2250200"/>
            <a:ext cx="1687860" cy="8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Comparaison des données de débit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4" title="Capture d’écran 2025-06-10 à 14.13.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25" y="967180"/>
            <a:ext cx="8245248" cy="41145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320625" y="2431525"/>
            <a:ext cx="310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Debit Digue.xlsx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214725" y="967175"/>
            <a:ext cx="44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Synthese qualité et débit ESU au 12_2024</a:t>
            </a:r>
            <a:r>
              <a:rPr lang="fr" sz="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fr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xlsx</a:t>
            </a:r>
            <a:endParaRPr sz="1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757375" y="1305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Chronique débit et Pz1.xlsx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 title="Capture d’écran 2025-06-12 à 09.13.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38" y="930850"/>
            <a:ext cx="8009526" cy="4212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Exemple de distribution des imputations : Température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Résumé des imputations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69600" y="4278200"/>
            <a:ext cx="58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+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Données de pluviométrie : Générargues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+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Données de débit : digue + imputation + ESU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952500" y="97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{9837DD2E-AA7E-4BEA-8996-D993D94DF58D}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Station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Nombre d’observations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Nombre de variables gardées </a:t>
                      </a:r>
                      <a:r>
                        <a:rPr b="1" lang="fr"/>
                        <a:t>(/45)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Seuil </a:t>
                      </a:r>
                      <a:r>
                        <a:rPr b="1" lang="fr"/>
                        <a:t>de NAs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 133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 116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COWG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 173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 121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Confluence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 120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Amous+1200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&lt; 115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Comparaison des stations : Température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7" title="Capture d’écran 2025-06-12 à 11.03.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0" y="940325"/>
            <a:ext cx="7907548" cy="42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Comparaison des stations : pH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8" title="Capture d’écran 2025-06-12 à 11.04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5" y="917675"/>
            <a:ext cx="7688550" cy="42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Comparaison des stations : O2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9" title="Capture d’écran 2025-06-12 à 11.04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75" y="951650"/>
            <a:ext cx="7914051" cy="4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Comparaison des stations : Arsenic Total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0" title="Capture d’écran 2025-06-12 à 11.05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88" y="926175"/>
            <a:ext cx="7823427" cy="421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Questions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30800" y="1144225"/>
            <a:ext cx="8282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Quelle est la station associée au fichier “Synthese qualité et débit ESU au 12_2024.xlsx”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Souhaitez-vous changer les seuils (moins d’imputations et moins de variables ou vice-versa)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a-t-il des stations suffisamment “liées” dont vous pensez qu’il soit utile d’en faire les prédictions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Aurions-nous de nouvelles données qui </a:t>
            </a: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serviraient</a:t>
            </a: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“test” pour les prédictions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