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3" r:id="rId5"/>
    <p:sldId id="277" r:id="rId6"/>
    <p:sldId id="280" r:id="rId7"/>
    <p:sldId id="278" r:id="rId8"/>
    <p:sldId id="283" r:id="rId9"/>
    <p:sldId id="274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 varScale="1">
        <p:scale>
          <a:sx n="63" d="100"/>
          <a:sy n="63" d="100"/>
        </p:scale>
        <p:origin x="736" y="64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3/8/2023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408176"/>
            <a:ext cx="9099176" cy="2387600"/>
          </a:xfrm>
        </p:spPr>
        <p:txBody>
          <a:bodyPr>
            <a:normAutofit/>
          </a:bodyPr>
          <a:lstStyle/>
          <a:p>
            <a:r>
              <a:rPr lang="en-US" dirty="0"/>
              <a:t>PROGRESS REPORT </a:t>
            </a:r>
            <a:r>
              <a:rPr lang="en-US" sz="3600" dirty="0"/>
              <a:t>FOR OFOP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Food Nanny Team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User Registration API released.</a:t>
            </a:r>
          </a:p>
          <a:p>
            <a:r>
              <a:rPr lang="en-US" dirty="0"/>
              <a:t>User Authentication API released.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4640" y="4240911"/>
            <a:ext cx="4754880" cy="1682750"/>
          </a:xfrm>
        </p:spPr>
        <p:txBody>
          <a:bodyPr/>
          <a:lstStyle/>
          <a:p>
            <a:r>
              <a:rPr lang="en-US" dirty="0"/>
              <a:t>User Login screen is  designed &amp; created.</a:t>
            </a:r>
          </a:p>
          <a:p>
            <a:r>
              <a:rPr lang="en-US" dirty="0"/>
              <a:t>Registration screen is designed &amp; created.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5078864" cy="1682749"/>
          </a:xfrm>
        </p:spPr>
        <p:txBody>
          <a:bodyPr/>
          <a:lstStyle/>
          <a:p>
            <a:r>
              <a:rPr lang="en-US" dirty="0"/>
              <a:t>On going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3846576"/>
          </a:xfrm>
        </p:spPr>
        <p:txBody>
          <a:bodyPr/>
          <a:lstStyle/>
          <a:p>
            <a:r>
              <a:rPr lang="en-US" dirty="0"/>
              <a:t>Create &amp; config the repo in GIT HUB. </a:t>
            </a:r>
          </a:p>
          <a:p>
            <a:r>
              <a:rPr lang="en-US" dirty="0"/>
              <a:t>On premises development moving to cloud (Azure)</a:t>
            </a:r>
          </a:p>
          <a:p>
            <a:r>
              <a:rPr lang="en-US" dirty="0"/>
              <a:t>Creating integration between Client app and backend APIs</a:t>
            </a:r>
          </a:p>
          <a:p>
            <a:r>
              <a:rPr lang="en-US" dirty="0"/>
              <a:t>Developing home menu API</a:t>
            </a:r>
          </a:p>
          <a:p>
            <a:r>
              <a:rPr lang="en-US" dirty="0"/>
              <a:t>Developing menu details API</a:t>
            </a:r>
          </a:p>
          <a:p>
            <a:r>
              <a:rPr lang="en-US" dirty="0"/>
              <a:t>Developing Home screen and details screen.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SCHEULE FOR</a:t>
            </a:r>
            <a:br>
              <a:rPr lang="en-US" dirty="0"/>
            </a:br>
            <a:r>
              <a:rPr lang="en-US" dirty="0"/>
              <a:t>NEXT REVIEW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Next Review Next Week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2860458"/>
          </a:xfrm>
        </p:spPr>
        <p:txBody>
          <a:bodyPr/>
          <a:lstStyle/>
          <a:p>
            <a:r>
              <a:rPr lang="en-US" dirty="0"/>
              <a:t>working with cloud services (DB and APIs) </a:t>
            </a:r>
          </a:p>
          <a:p>
            <a:r>
              <a:rPr lang="en-US" dirty="0"/>
              <a:t>Released work flow workaround version</a:t>
            </a:r>
          </a:p>
          <a:p>
            <a:r>
              <a:rPr lang="en-US" dirty="0"/>
              <a:t>Developing home menu API</a:t>
            </a:r>
          </a:p>
          <a:p>
            <a:r>
              <a:rPr lang="en-US" dirty="0"/>
              <a:t>Developing menu details API</a:t>
            </a:r>
          </a:p>
          <a:p>
            <a:r>
              <a:rPr lang="en-US" dirty="0"/>
              <a:t>Developing Home screen and details screen.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b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ASP.NET Core API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476" y="3543121"/>
            <a:ext cx="3282696" cy="9752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Backend Services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SQL Server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64508" y="3429000"/>
            <a:ext cx="3282696" cy="9752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For Database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96428" y="3497760"/>
            <a:ext cx="3282696" cy="975260"/>
          </a:xfrm>
        </p:spPr>
        <p:txBody>
          <a:bodyPr/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For Mobile App</a:t>
            </a:r>
            <a:endParaRPr lang="en-US" sz="1600" noProof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5" y="3383280"/>
            <a:ext cx="5562779" cy="964602"/>
          </a:xfrm>
        </p:spPr>
        <p:txBody>
          <a:bodyPr/>
          <a:lstStyle/>
          <a:p>
            <a:r>
              <a:rPr lang="en-US" dirty="0"/>
              <a:t>Lakshitha Lokuge </a:t>
            </a:r>
            <a:r>
              <a:rPr lang="en-US" sz="1400" dirty="0"/>
              <a:t>(Project Manager)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tf10167107_win32</Template>
  <TotalTime>0</TotalTime>
  <Words>158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PROGRESS REPORT FOR OFOP</vt:lpstr>
      <vt:lpstr>PROGRESS</vt:lpstr>
      <vt:lpstr>On going development </vt:lpstr>
      <vt:lpstr>SCHEULE FOR NEXT REVIEW</vt:lpstr>
      <vt:lpstr>TECHNOLOGY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2023-02-28T18:39:58Z</dcterms:created>
  <dcterms:modified xsi:type="dcterms:W3CDTF">2023-03-08T13:53:37Z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