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57C-7802-4507-877E-2D3961622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LM Roman 12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7C5E5-D724-4A83-8839-6946778A3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M Roman 12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87DB4-FA91-44C1-A24C-253FB42D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5AADB-42FD-4160-B1D5-1A6A215E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0F14A-5BDE-48D2-B99F-C673B68C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2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E4A3-03C1-4187-A30A-6D03B01F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D4C3F-089B-4DC0-ADCC-1F4D8CE59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96B31-7D38-4298-A961-F92E2A06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7B7E4-7225-4AF4-AF25-33E378F5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77DA7-E5C3-446D-8E0B-38F71DC8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286A1-40E5-451A-9ECA-85E5211B0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64BE-E4FD-49A0-9FE3-E3DC269CA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EA355-241C-401B-89EB-36800224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16AE7-1D64-49DD-ADA8-074E2D26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393F3-5FB6-469A-9822-67AE7BDE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E941-D04C-4A0D-B2FB-25813F9A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35F2A-E7E0-4834-9D78-F036D6F9C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C5F83-088D-42A2-91D6-32A5D982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11E1A-3CAC-4ECE-B62A-9F623667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6CD3B-2063-4B78-B8A7-5ECC411D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2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DE27-7AD3-4E28-B8E1-E93AE439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6134B-4DBC-442F-88D2-AC8F66DB1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B7471-95F8-4082-A853-6772F2DF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DD02B-AA4A-4693-BBD6-AC02A234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3664-CE82-4634-8782-A1B5582D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4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B895-F3C4-4B72-9F70-F7CC9172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FD48E-2EBA-40C1-9C7F-107D230C2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7CA4F-DDAF-46A1-A3E2-D8F31C8BF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BA0B9-FCBF-464D-A5F0-1E11C9A1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941EF-2AC5-40BE-93DF-8C5444FC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4464C-3005-4E35-812D-D46499D1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4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6226-B765-48C1-ADDA-27BF0382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950F1-94CE-40FE-AD11-BABAA6646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1A6B2-CA7F-4D51-B8ED-71F05EEB8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E35D0-C045-485F-98E1-9265CE01F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DA2BD-206B-4FFF-873E-DECD371E8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A0BAF-A9F6-4594-A6C4-F0840129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1795D-BD83-47B8-A6D6-C37A9749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A3534-7C1D-432A-9DF7-C96AFA82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F8C0-5501-4251-8D93-3F1C81B5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33E71-A3A5-42C1-9F5A-8779FF3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81497-B509-4996-A425-A9925636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9F1A8-C7D9-4DB3-8002-89DA7721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BB2A2-B4E8-4642-97BB-7A471CA6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B9DA8-3131-4431-9AD6-046C7271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4BCB0-9BA0-482E-9B76-A84A5CDB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0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4426-8E34-4C14-80AB-82764A2C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0EB5-30DC-45DD-BDA2-D23C47C1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BDA6F-727D-49B3-B81F-8636DFC00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7CC5D-BCD6-4BE9-AFE3-CAC5F8A8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55D8A-BE1E-430D-A262-2F947D9D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726A0-A9E8-4BC5-87CC-59D76AB3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7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2A5C-A0A8-4232-8C89-5855C195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6DD22-054D-4F1C-AE1E-ED6DC674C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C262F-3EEA-4110-8D8B-E2336795E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B6D21-4CDA-4224-94A9-9E606991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3464E-7978-452A-AC62-5C2A36C2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CFC26-0EC0-4D9D-870D-8769AB16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5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4E602-E74F-4074-B05B-19CA864F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547ED-A8BC-4CD2-A784-0CAFF3D0C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0F318-C653-47DC-8FDE-71935EC58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7E298-8A86-4C53-B589-05F1F87826B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77D47-0E5C-41D2-B499-E49B10ED7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0BA6A-E231-42B1-9F5E-8D79ED21F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3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5937-62C4-41F8-B3F3-A2B18A056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[Tên dự án]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D1938-BA8A-4928-A2A6-F909095BA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Thông tin sinh viên thực hiện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3E3B9CC-8761-41B6-A564-F342A38D15B0}"/>
              </a:ext>
            </a:extLst>
          </p:cNvPr>
          <p:cNvSpPr txBox="1">
            <a:spLocks/>
          </p:cNvSpPr>
          <p:nvPr/>
        </p:nvSpPr>
        <p:spPr>
          <a:xfrm>
            <a:off x="1524000" y="6255818"/>
            <a:ext cx="9144000" cy="48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M Roman 12" panose="000005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Học kỳ 1, 2022-2023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58AD394-E55B-4D74-AFD2-45033BF4480B}"/>
              </a:ext>
            </a:extLst>
          </p:cNvPr>
          <p:cNvSpPr txBox="1">
            <a:spLocks/>
          </p:cNvSpPr>
          <p:nvPr/>
        </p:nvSpPr>
        <p:spPr>
          <a:xfrm>
            <a:off x="1524000" y="142828"/>
            <a:ext cx="9144000" cy="48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M Roman 12" panose="000005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BÁO CÁO HỌC PHẦN CÔNG NGHỆ WEB (CT275)</a:t>
            </a:r>
          </a:p>
        </p:txBody>
      </p:sp>
    </p:spTree>
    <p:extLst>
      <p:ext uri="{BB962C8B-B14F-4D97-AF65-F5344CB8AC3E}">
        <p14:creationId xmlns:p14="http://schemas.microsoft.com/office/powerpoint/2010/main" val="99025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9D7D-4317-4631-ACB3-6E978587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tả các chức năng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54D0-BD4E-4529-92BC-E80543E9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Mô tả dự án, các chức năng của website</a:t>
            </a:r>
          </a:p>
        </p:txBody>
      </p:sp>
    </p:spTree>
    <p:extLst>
      <p:ext uri="{BB962C8B-B14F-4D97-AF65-F5344CB8AC3E}">
        <p14:creationId xmlns:p14="http://schemas.microsoft.com/office/powerpoint/2010/main" val="227273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9D7D-4317-4631-ACB3-6E978587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công công việc (nếu làm nhóm)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54D0-BD4E-4529-92BC-E80543E9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Nguyễn Văn 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 …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 …</a:t>
            </a:r>
          </a:p>
          <a:p>
            <a:r>
              <a:rPr lang="en-US"/>
              <a:t>Trần Thị B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 …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 … </a:t>
            </a:r>
          </a:p>
        </p:txBody>
      </p:sp>
    </p:spTree>
    <p:extLst>
      <p:ext uri="{BB962C8B-B14F-4D97-AF65-F5344CB8AC3E}">
        <p14:creationId xmlns:p14="http://schemas.microsoft.com/office/powerpoint/2010/main" val="275225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49D-3DDD-433B-B354-F3A7AE0C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công nghệ sử dụng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6ECEE2-328A-465B-BD42-E956B8A931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380412"/>
              </p:ext>
            </p:extLst>
          </p:nvPr>
        </p:nvGraphicFramePr>
        <p:xfrm>
          <a:off x="1456690" y="2446814"/>
          <a:ext cx="927862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820">
                  <a:extLst>
                    <a:ext uri="{9D8B030D-6E8A-4147-A177-3AD203B41FA5}">
                      <a16:colId xmlns:a16="http://schemas.microsoft.com/office/drawing/2014/main" val="1084883213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3670800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Tên công nghệ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Có sử dụng trong dự án</a:t>
                      </a:r>
                    </a:p>
                    <a:p>
                      <a:pPr algn="ctr"/>
                      <a:r>
                        <a:rPr lang="en-US" sz="2400"/>
                        <a:t>(Đánh vào dấu X nếu có sử dụng)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7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93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jQuery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78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Composer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9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PDO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43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276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Mô hình MVC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2585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CBB659-458F-4AF6-AA1B-792F3290C78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Các công nghệ/thư viện được giới thiệu trong bài học</a:t>
            </a:r>
          </a:p>
        </p:txBody>
      </p:sp>
    </p:spTree>
    <p:extLst>
      <p:ext uri="{BB962C8B-B14F-4D97-AF65-F5344CB8AC3E}">
        <p14:creationId xmlns:p14="http://schemas.microsoft.com/office/powerpoint/2010/main" val="70105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49D-3DDD-433B-B354-F3A7AE0C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công nghệ sử dụng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8A032B-9FAB-4003-A18E-1984B42B8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Liệt kê các công nghệ/thư viện khác được sử dụng (nếu có)</a:t>
            </a:r>
          </a:p>
        </p:txBody>
      </p:sp>
    </p:spTree>
    <p:extLst>
      <p:ext uri="{BB962C8B-B14F-4D97-AF65-F5344CB8AC3E}">
        <p14:creationId xmlns:p14="http://schemas.microsoft.com/office/powerpoint/2010/main" val="103766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936C-6939-4D3A-8CF3-5548DA3A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6E46-C5DF-4A9B-869A-F1C70CCD8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1-2 slide về sơ đồ CSDL, các bảng dữ liệu</a:t>
            </a:r>
          </a:p>
        </p:txBody>
      </p:sp>
    </p:spTree>
    <p:extLst>
      <p:ext uri="{BB962C8B-B14F-4D97-AF65-F5344CB8AC3E}">
        <p14:creationId xmlns:p14="http://schemas.microsoft.com/office/powerpoint/2010/main" val="323474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594A-8058-4F55-A3A6-4DAC8A31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44069-7BC8-4825-9693-6901E3637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Hình ảnh các giao diện web khi chạy (có thể làm nhiều slide)</a:t>
            </a:r>
          </a:p>
        </p:txBody>
      </p:sp>
    </p:spTree>
    <p:extLst>
      <p:ext uri="{BB962C8B-B14F-4D97-AF65-F5344CB8AC3E}">
        <p14:creationId xmlns:p14="http://schemas.microsoft.com/office/powerpoint/2010/main" val="119240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83AF-B293-4BC1-AB26-1E73438A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Mã nguồn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8183F-1397-4EC9-B8BB-9382DF3C2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Link github đến mã nguồn dự án (không bắt buộc vì các bạn sẽ nộp mã nguồn chung với slide nhưng khuyên khích dùng github)</a:t>
            </a:r>
          </a:p>
        </p:txBody>
      </p:sp>
    </p:spTree>
    <p:extLst>
      <p:ext uri="{BB962C8B-B14F-4D97-AF65-F5344CB8AC3E}">
        <p14:creationId xmlns:p14="http://schemas.microsoft.com/office/powerpoint/2010/main" val="44822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FFE2-1FA1-405C-9CA4-E05F3394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2504"/>
            <a:ext cx="10515600" cy="1325563"/>
          </a:xfrm>
        </p:spPr>
        <p:txBody>
          <a:bodyPr/>
          <a:lstStyle/>
          <a:p>
            <a:pPr algn="ctr"/>
            <a:r>
              <a:rPr lang="en-US"/>
              <a:t>Cảm ơn đã lắng nghe!</a:t>
            </a:r>
          </a:p>
        </p:txBody>
      </p:sp>
    </p:spTree>
    <p:extLst>
      <p:ext uri="{BB962C8B-B14F-4D97-AF65-F5344CB8AC3E}">
        <p14:creationId xmlns:p14="http://schemas.microsoft.com/office/powerpoint/2010/main" val="90869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ex">
      <a:majorFont>
        <a:latin typeface="LM Roman 12"/>
        <a:ea typeface=""/>
        <a:cs typeface=""/>
      </a:majorFont>
      <a:minorFont>
        <a:latin typeface="LM Roman 12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03B7251-2D7D-4F63-8ADB-612E47BE8092}" vid="{C83EF312-172F-4C7C-89D0-F931E3D9E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Latex</Template>
  <TotalTime>31</TotalTime>
  <Words>205</Words>
  <Application>Microsoft Office PowerPoint</Application>
  <PresentationFormat>Màn hình rộng</PresentationFormat>
  <Paragraphs>39</Paragraphs>
  <Slides>9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0" baseType="lpstr">
      <vt:lpstr>Office Theme</vt:lpstr>
      <vt:lpstr>[Tên dự án]</vt:lpstr>
      <vt:lpstr>Mô tả các chức năng website</vt:lpstr>
      <vt:lpstr>Phân công công việc (nếu làm nhóm)</vt:lpstr>
      <vt:lpstr>Các công nghệ sử dụng</vt:lpstr>
      <vt:lpstr>Các công nghệ sử dụng</vt:lpstr>
      <vt:lpstr>Cơ sở dữ liệu</vt:lpstr>
      <vt:lpstr>Kết quả thực hiện</vt:lpstr>
      <vt:lpstr>Mã nguồn</vt:lpstr>
      <vt:lpstr>Cảm ơn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[Tên dự án]</dc:title>
  <dc:creator>Võ Quốc Bảo Bùi</dc:creator>
  <cp:lastModifiedBy>Võ Quốc Bảo Bùi</cp:lastModifiedBy>
  <cp:revision>9</cp:revision>
  <dcterms:created xsi:type="dcterms:W3CDTF">2021-11-05T01:32:45Z</dcterms:created>
  <dcterms:modified xsi:type="dcterms:W3CDTF">2022-11-12T02:24:08Z</dcterms:modified>
</cp:coreProperties>
</file>