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1" r:id="rId4"/>
    <p:sldId id="272" r:id="rId5"/>
    <p:sldId id="259" r:id="rId6"/>
    <p:sldId id="273" r:id="rId7"/>
    <p:sldId id="261" r:id="rId8"/>
    <p:sldId id="262" r:id="rId9"/>
    <p:sldId id="263" r:id="rId10"/>
    <p:sldId id="260" r:id="rId11"/>
    <p:sldId id="264" r:id="rId12"/>
    <p:sldId id="274" r:id="rId13"/>
    <p:sldId id="265" r:id="rId14"/>
    <p:sldId id="275" r:id="rId15"/>
    <p:sldId id="270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iLS85dFdNWXaES3OAYGNR+JExH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03B708-F1EB-41BA-A83D-6F8608543CCA}">
  <a:tblStyle styleId="{3103B708-F1EB-41BA-A83D-6F8608543CC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AF6"/>
          </a:solidFill>
        </a:fill>
      </a:tcStyle>
    </a:wholeTbl>
    <a:band1H>
      <a:tcTxStyle/>
      <a:tcStyle>
        <a:tcBdr/>
        <a:fill>
          <a:solidFill>
            <a:srgbClr val="CCD2E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CD2E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81" autoAdjust="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9946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8915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19" name="Google Shape;119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8656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" name="Google Shape;154;p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565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" name="Google Shape;154;p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707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p10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0019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p10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8456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211;p1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747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01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1304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1972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11" name="Google Shape;111;p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5302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8721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dirty="0"/>
          </a:p>
        </p:txBody>
      </p:sp>
      <p:sp>
        <p:nvSpPr>
          <p:cNvPr id="127" name="Google Shape;127;p6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8437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7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1342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8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63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Clr>
                <a:srgbClr val="000066"/>
              </a:buClr>
              <a:buSzPts val="29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6716713" y="6230938"/>
            <a:ext cx="2133600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body" idx="1"/>
          </p:nvPr>
        </p:nvSpPr>
        <p:spPr>
          <a:xfrm rot="5400000">
            <a:off x="2378869" y="-135731"/>
            <a:ext cx="46910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dt" idx="10"/>
          </p:nvPr>
        </p:nvSpPr>
        <p:spPr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ftr" idx="11"/>
          </p:nvPr>
        </p:nvSpPr>
        <p:spPr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sldNum" idx="12"/>
          </p:nvPr>
        </p:nvSpPr>
        <p:spPr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>
            <a:spLocks noGrp="1"/>
          </p:cNvSpPr>
          <p:nvPr>
            <p:ph type="title"/>
          </p:nvPr>
        </p:nvSpPr>
        <p:spPr>
          <a:xfrm rot="5400000">
            <a:off x="4789488" y="2274887"/>
            <a:ext cx="60420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1"/>
          </p:nvPr>
        </p:nvSpPr>
        <p:spPr>
          <a:xfrm rot="5400000">
            <a:off x="598488" y="293688"/>
            <a:ext cx="60420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sldNum" idx="12"/>
          </p:nvPr>
        </p:nvSpPr>
        <p:spPr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1"/>
          </p:nvPr>
        </p:nvSpPr>
        <p:spPr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dt" idx="10"/>
          </p:nvPr>
        </p:nvSpPr>
        <p:spPr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ftr" idx="11"/>
          </p:nvPr>
        </p:nvSpPr>
        <p:spPr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sldNum" idx="12"/>
          </p:nvPr>
        </p:nvSpPr>
        <p:spPr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None/>
              <a:defRPr sz="2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None/>
              <a:defRPr sz="2000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None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dt" idx="10"/>
          </p:nvPr>
        </p:nvSpPr>
        <p:spPr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ftr" idx="11"/>
          </p:nvPr>
        </p:nvSpPr>
        <p:spPr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609600" y="1633538"/>
            <a:ext cx="4038600" cy="469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2"/>
          </p:nvPr>
        </p:nvSpPr>
        <p:spPr>
          <a:xfrm>
            <a:off x="4800600" y="1633538"/>
            <a:ext cx="4038600" cy="469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dt" idx="10"/>
          </p:nvPr>
        </p:nvSpPr>
        <p:spPr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ftr" idx="11"/>
          </p:nvPr>
        </p:nvSpPr>
        <p:spPr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dt" idx="10"/>
          </p:nvPr>
        </p:nvSpPr>
        <p:spPr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ftr" idx="11"/>
          </p:nvPr>
        </p:nvSpPr>
        <p:spPr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sldNum" idx="12"/>
          </p:nvPr>
        </p:nvSpPr>
        <p:spPr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rgbClr val="000066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rgbClr val="000066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rgbClr val="000066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dt" idx="10"/>
          </p:nvPr>
        </p:nvSpPr>
        <p:spPr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ftr" idx="11"/>
          </p:nvPr>
        </p:nvSpPr>
        <p:spPr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sldNum" idx="12"/>
          </p:nvPr>
        </p:nvSpPr>
        <p:spPr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rgbClr val="000066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rgbClr val="000066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rgbClr val="000066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dt" idx="10"/>
          </p:nvPr>
        </p:nvSpPr>
        <p:spPr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ftr" idx="11"/>
          </p:nvPr>
        </p:nvSpPr>
        <p:spPr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sldNum" idx="12"/>
          </p:nvPr>
        </p:nvSpPr>
        <p:spPr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2750" algn="l" rtl="0">
              <a:spcBef>
                <a:spcPts val="580"/>
              </a:spcBef>
              <a:spcAft>
                <a:spcPts val="0"/>
              </a:spcAft>
              <a:buClr>
                <a:srgbClr val="000066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spcBef>
                <a:spcPts val="520"/>
              </a:spcBef>
              <a:spcAft>
                <a:spcPts val="0"/>
              </a:spcAft>
              <a:buClr>
                <a:srgbClr val="000066"/>
              </a:buClr>
              <a:buSzPts val="2600"/>
              <a:buFont typeface="Arial"/>
              <a:buChar char="–"/>
              <a:defRPr sz="26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spcBef>
                <a:spcPts val="440"/>
              </a:spcBef>
              <a:spcAft>
                <a:spcPts val="0"/>
              </a:spcAft>
              <a:buClr>
                <a:srgbClr val="000066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762000" y="162718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BÁO CÁO </a:t>
            </a:r>
            <a:br>
              <a:rPr lang="en-US" sz="4400" dirty="0"/>
            </a:br>
            <a:r>
              <a:rPr lang="en-US" sz="4400" dirty="0"/>
              <a:t>NIÊN LUẬN CƠ SỞ</a:t>
            </a:r>
            <a:br>
              <a:rPr lang="en-US" sz="4400" dirty="0"/>
            </a:br>
            <a:br>
              <a:rPr lang="en-US" sz="4400" dirty="0"/>
            </a:br>
            <a:r>
              <a:rPr lang="en-US" sz="2400" u="sng" dirty="0" err="1"/>
              <a:t>Đề</a:t>
            </a:r>
            <a:r>
              <a:rPr lang="en-US" sz="2400" u="sng" dirty="0"/>
              <a:t> </a:t>
            </a:r>
            <a:r>
              <a:rPr lang="en-US" sz="2400" u="sng" dirty="0" err="1"/>
              <a:t>tài</a:t>
            </a:r>
            <a:r>
              <a:rPr lang="en-US" sz="2400" u="sng" dirty="0"/>
              <a:t>: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game Sudoku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javascript</a:t>
            </a:r>
            <a:endParaRPr sz="2400" dirty="0"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0" y="4430713"/>
            <a:ext cx="91440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200"/>
              <a:buFont typeface="Arial"/>
              <a:buNone/>
              <a:tabLst>
                <a:tab pos="5486400" algn="l"/>
              </a:tabLst>
            </a:pPr>
            <a:r>
              <a:rPr lang="en-US" sz="2200" dirty="0"/>
              <a:t>GVHD:	</a:t>
            </a:r>
            <a:r>
              <a:rPr lang="en-US" sz="2200" dirty="0" err="1"/>
              <a:t>Nhóm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endParaRPr sz="2200" dirty="0"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rgbClr val="000066"/>
              </a:buClr>
              <a:buSzPts val="2200"/>
              <a:buFont typeface="Arial"/>
              <a:buNone/>
              <a:tabLst>
                <a:tab pos="5486400" algn="l"/>
              </a:tabLst>
            </a:pPr>
            <a:r>
              <a:rPr lang="en-US" sz="2200" dirty="0" err="1"/>
              <a:t>Ths.Lê</a:t>
            </a:r>
            <a:r>
              <a:rPr lang="en-US" sz="2200" dirty="0"/>
              <a:t> </a:t>
            </a:r>
            <a:r>
              <a:rPr lang="en-US" sz="2200" err="1"/>
              <a:t>Hoàng</a:t>
            </a:r>
            <a:r>
              <a:rPr lang="en-US" sz="2200"/>
              <a:t> Thảo</a:t>
            </a:r>
            <a:r>
              <a:rPr lang="en-US" sz="2200" dirty="0"/>
              <a:t>	</a:t>
            </a:r>
            <a:r>
              <a:rPr lang="en-US" sz="2000" dirty="0" err="1"/>
              <a:t>Trần</a:t>
            </a:r>
            <a:r>
              <a:rPr lang="en-US" sz="2000" dirty="0"/>
              <a:t> </a:t>
            </a:r>
            <a:r>
              <a:rPr lang="en-US" sz="2000" dirty="0" err="1"/>
              <a:t>Bảo</a:t>
            </a:r>
            <a:r>
              <a:rPr lang="en-US" sz="2000" dirty="0"/>
              <a:t> </a:t>
            </a:r>
            <a:r>
              <a:rPr lang="en-US" sz="2000" dirty="0" err="1"/>
              <a:t>Duy</a:t>
            </a:r>
            <a:r>
              <a:rPr lang="en-US" sz="2000" dirty="0"/>
              <a:t> B1809445   K44</a:t>
            </a:r>
            <a:endParaRPr dirty="0"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rgbClr val="000066"/>
              </a:buClr>
              <a:buSzPts val="2200"/>
              <a:buFont typeface="Arial"/>
              <a:buNone/>
              <a:tabLst>
                <a:tab pos="5486400" algn="l"/>
              </a:tabLst>
            </a:pPr>
            <a:r>
              <a:rPr lang="en-US" sz="2200" dirty="0"/>
              <a:t>	</a:t>
            </a:r>
            <a:r>
              <a:rPr lang="en-US" sz="2000" dirty="0"/>
              <a:t>Lư </a:t>
            </a:r>
            <a:r>
              <a:rPr lang="en-US" sz="2000" dirty="0" err="1"/>
              <a:t>Cẩm</a:t>
            </a:r>
            <a:r>
              <a:rPr lang="en-US" sz="2000" dirty="0"/>
              <a:t> Long B1809478   K44</a:t>
            </a:r>
            <a:endParaRPr sz="2000" dirty="0"/>
          </a:p>
          <a:p>
            <a:pPr marL="0" marR="457200" lvl="0" indent="0" algn="r" rtl="0">
              <a:spcBef>
                <a:spcPts val="440"/>
              </a:spcBef>
              <a:spcAft>
                <a:spcPts val="0"/>
              </a:spcAft>
              <a:buClr>
                <a:srgbClr val="000066"/>
              </a:buClr>
              <a:buSzPts val="2200"/>
              <a:buFont typeface="Arial"/>
              <a:buNone/>
            </a:pPr>
            <a:r>
              <a:rPr lang="en-US" sz="2000" dirty="0"/>
              <a:t> </a:t>
            </a:r>
            <a:endParaRPr sz="2000" dirty="0"/>
          </a:p>
        </p:txBody>
      </p:sp>
      <p:sp>
        <p:nvSpPr>
          <p:cNvPr id="91" name="Google Shape;91;p1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51515"/>
                </a:solidFill>
              </a:rPr>
              <a:t>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5151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vi-VN" dirty="0"/>
              <a:t>II. TỔNG QUAN VỀ TRÒ CHƠI</a:t>
            </a:r>
            <a:endParaRPr dirty="0"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None/>
              <a:tabLst>
                <a:tab pos="461963" algn="l"/>
              </a:tabLst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:</a:t>
            </a:r>
          </a:p>
          <a:p>
            <a:pPr marL="971550" lvl="1" indent="-514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AutoNum type="arabicPeriod"/>
            </a:pPr>
            <a:r>
              <a:rPr lang="en-US" dirty="0"/>
              <a:t>Start</a:t>
            </a:r>
          </a:p>
          <a:p>
            <a:pPr marL="971550" lvl="1" indent="-514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AutoNum type="arabicPeriod"/>
            </a:pPr>
            <a:r>
              <a:rPr lang="en-US" dirty="0"/>
              <a:t>Home</a:t>
            </a:r>
          </a:p>
          <a:p>
            <a:pPr marL="971550" lvl="1" indent="-514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AutoNum type="arabicPeriod"/>
            </a:pPr>
            <a:r>
              <a:rPr lang="en-US" dirty="0"/>
              <a:t>New Game</a:t>
            </a:r>
          </a:p>
          <a:p>
            <a:pPr marL="971550" lvl="1" indent="-514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AutoNum type="arabicPeriod"/>
            </a:pPr>
            <a:r>
              <a:rPr lang="en-US" dirty="0"/>
              <a:t>Clear</a:t>
            </a:r>
          </a:p>
          <a:p>
            <a:pPr marL="971550" lvl="1" indent="-514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AutoNum type="arabicPeriod"/>
            </a:pPr>
            <a:r>
              <a:rPr lang="en-US" dirty="0"/>
              <a:t>Clear All</a:t>
            </a:r>
          </a:p>
          <a:p>
            <a:pPr marL="971550" lvl="1" indent="-514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AutoNum type="arabicPeriod"/>
            </a:pPr>
            <a:r>
              <a:rPr lang="en-US" dirty="0"/>
              <a:t>Solver</a:t>
            </a:r>
          </a:p>
          <a:p>
            <a:pPr marL="971550" lvl="1" indent="-514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AutoNum type="arabicPeriod"/>
            </a:pPr>
            <a:r>
              <a:rPr lang="en-US" dirty="0"/>
              <a:t>Help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None/>
              <a:tabLst>
                <a:tab pos="461963" algn="l"/>
              </a:tabLst>
            </a:pPr>
            <a:endParaRPr dirty="0"/>
          </a:p>
          <a:p>
            <a:pPr marL="342900" lvl="0" indent="-158750" algn="just" rtl="0">
              <a:spcBef>
                <a:spcPts val="580"/>
              </a:spcBef>
              <a:spcAft>
                <a:spcPts val="0"/>
              </a:spcAft>
              <a:buClr>
                <a:srgbClr val="000066"/>
              </a:buClr>
              <a:buSzPts val="2900"/>
              <a:buFont typeface="Arial"/>
              <a:buNone/>
            </a:pPr>
            <a:endParaRPr dirty="0"/>
          </a:p>
        </p:txBody>
      </p:sp>
      <p:sp>
        <p:nvSpPr>
          <p:cNvPr id="123" name="Google Shape;123;p5"/>
          <p:cNvSpPr txBox="1">
            <a:spLocks noGrp="1"/>
          </p:cNvSpPr>
          <p:nvPr>
            <p:ph type="dt" idx="10"/>
          </p:nvPr>
        </p:nvSpPr>
        <p:spPr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51515"/>
                </a:solidFill>
              </a:rPr>
              <a:t>10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III. KẾT LUẬN</a:t>
            </a:r>
            <a:endParaRPr dirty="0"/>
          </a:p>
        </p:txBody>
      </p:sp>
      <p:sp>
        <p:nvSpPr>
          <p:cNvPr id="157" name="Google Shape;157;p9"/>
          <p:cNvSpPr txBox="1">
            <a:spLocks noGrp="1"/>
          </p:cNvSpPr>
          <p:nvPr>
            <p:ph type="body" idx="1"/>
          </p:nvPr>
        </p:nvSpPr>
        <p:spPr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Font typeface="Arial"/>
              <a:buNone/>
              <a:tabLst>
                <a:tab pos="461963" algn="l"/>
              </a:tabLst>
            </a:pP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Font typeface="Arial"/>
              <a:buNone/>
              <a:tabLst>
                <a:tab pos="461963" algn="l"/>
              </a:tabLst>
            </a:pPr>
            <a:r>
              <a:rPr lang="en-US" dirty="0"/>
              <a:t>	+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Sudoku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Font typeface="Arial"/>
              <a:buNone/>
              <a:tabLst>
                <a:tab pos="461963" algn="l"/>
              </a:tabLst>
            </a:pPr>
            <a:r>
              <a:rPr lang="en-US" dirty="0"/>
              <a:t>	+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2900"/>
              <a:buNone/>
              <a:tabLst>
                <a:tab pos="461963" algn="l"/>
              </a:tabLst>
            </a:pPr>
            <a:r>
              <a:rPr lang="en-US" dirty="0"/>
              <a:t>	+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Sudoku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Font typeface="Arial"/>
              <a:buNone/>
              <a:tabLst>
                <a:tab pos="461963" algn="l"/>
              </a:tabLst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Font typeface="Arial"/>
              <a:buNone/>
            </a:pPr>
            <a:endParaRPr lang="en-US" dirty="0"/>
          </a:p>
        </p:txBody>
      </p:sp>
      <p:sp>
        <p:nvSpPr>
          <p:cNvPr id="163" name="Google Shape;163;p9"/>
          <p:cNvSpPr txBox="1">
            <a:spLocks noGrp="1"/>
          </p:cNvSpPr>
          <p:nvPr>
            <p:ph type="dt" idx="10"/>
          </p:nvPr>
        </p:nvSpPr>
        <p:spPr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51515"/>
                </a:solidFill>
              </a:rPr>
              <a:t>11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III. KẾT LUẬN</a:t>
            </a:r>
            <a:endParaRPr dirty="0"/>
          </a:p>
        </p:txBody>
      </p:sp>
      <p:sp>
        <p:nvSpPr>
          <p:cNvPr id="157" name="Google Shape;157;p9"/>
          <p:cNvSpPr txBox="1">
            <a:spLocks noGrp="1"/>
          </p:cNvSpPr>
          <p:nvPr>
            <p:ph type="body" idx="1"/>
          </p:nvPr>
        </p:nvSpPr>
        <p:spPr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Font typeface="Arial"/>
              <a:buNone/>
              <a:tabLst>
                <a:tab pos="461963" algn="l"/>
              </a:tabLst>
            </a:pP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Font typeface="Arial"/>
              <a:buNone/>
              <a:tabLst>
                <a:tab pos="461963" algn="l"/>
              </a:tabLst>
            </a:pPr>
            <a:r>
              <a:rPr lang="en-US" dirty="0"/>
              <a:t>	+ Code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Font typeface="Arial"/>
              <a:buNone/>
              <a:tabLst>
                <a:tab pos="461963" algn="l"/>
              </a:tabLst>
            </a:pPr>
            <a:r>
              <a:rPr lang="en-US" dirty="0"/>
              <a:t>	+ 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đẹp</a:t>
            </a:r>
            <a:r>
              <a:rPr lang="en-US" dirty="0"/>
              <a:t>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Font typeface="Arial"/>
              <a:buNone/>
              <a:tabLst>
                <a:tab pos="461963" algn="l"/>
              </a:tabLst>
            </a:pPr>
            <a:r>
              <a:rPr lang="en-US" dirty="0"/>
              <a:t>	+ P</a:t>
            </a:r>
            <a:r>
              <a:rPr lang="vi-VN" dirty="0"/>
              <a:t>hần kiểm tra đúng sai của một số chưa thật sự hiệu quả</a:t>
            </a:r>
            <a:r>
              <a:rPr lang="en-US" dirty="0"/>
              <a:t>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Font typeface="Arial"/>
              <a:buNone/>
              <a:tabLst>
                <a:tab pos="461963" algn="l"/>
              </a:tabLst>
            </a:pPr>
            <a:r>
              <a:rPr lang="en-US" dirty="0"/>
              <a:t>	+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Font typeface="Arial"/>
              <a:buNone/>
              <a:tabLst>
                <a:tab pos="461963" algn="l"/>
              </a:tabLst>
            </a:pPr>
            <a:endParaRPr lang="en-US" dirty="0"/>
          </a:p>
        </p:txBody>
      </p:sp>
      <p:sp>
        <p:nvSpPr>
          <p:cNvPr id="163" name="Google Shape;163;p9"/>
          <p:cNvSpPr txBox="1">
            <a:spLocks noGrp="1"/>
          </p:cNvSpPr>
          <p:nvPr>
            <p:ph type="dt" idx="10"/>
          </p:nvPr>
        </p:nvSpPr>
        <p:spPr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51515"/>
                </a:solidFill>
              </a:rPr>
              <a:t>12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2365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>
            <a:spLocks noGrp="1"/>
          </p:cNvSpPr>
          <p:nvPr>
            <p:ph type="title"/>
          </p:nvPr>
        </p:nvSpPr>
        <p:spPr>
          <a:xfrm>
            <a:off x="1752600" y="152400"/>
            <a:ext cx="7086600" cy="94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/>
              <a:t>IV. HƯỚNG PHÁT TRIỂN</a:t>
            </a:r>
            <a:endParaRPr sz="3400" dirty="0"/>
          </a:p>
        </p:txBody>
      </p:sp>
      <p:sp>
        <p:nvSpPr>
          <p:cNvPr id="170" name="Google Shape;170;p10"/>
          <p:cNvSpPr txBox="1">
            <a:spLocks noGrp="1"/>
          </p:cNvSpPr>
          <p:nvPr>
            <p:ph type="body" idx="1"/>
          </p:nvPr>
        </p:nvSpPr>
        <p:spPr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500"/>
              <a:buFont typeface="Arial"/>
              <a:buNone/>
              <a:tabLst>
                <a:tab pos="461963" algn="l"/>
              </a:tabLst>
            </a:pPr>
            <a:r>
              <a:rPr lang="en-US" dirty="0"/>
              <a:t>	-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đáo</a:t>
            </a:r>
            <a:r>
              <a:rPr lang="en-US" dirty="0"/>
              <a:t>,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game.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500"/>
              <a:buFont typeface="Arial"/>
              <a:buNone/>
              <a:tabLst>
                <a:tab pos="461963" algn="l"/>
              </a:tabLst>
            </a:pPr>
            <a:r>
              <a:rPr lang="en-US" dirty="0"/>
              <a:t>	-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game </a:t>
            </a:r>
            <a:r>
              <a:rPr lang="en-US" dirty="0" err="1"/>
              <a:t>đẹp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500"/>
              <a:buFont typeface="Arial"/>
              <a:buNone/>
              <a:tabLst>
                <a:tab pos="461963" algn="l"/>
              </a:tabLst>
            </a:pPr>
            <a:r>
              <a:rPr lang="en-US" dirty="0"/>
              <a:t>	-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game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thưởng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thưởng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thắng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71" name="Google Shape;171;p10"/>
          <p:cNvSpPr txBox="1">
            <a:spLocks noGrp="1"/>
          </p:cNvSpPr>
          <p:nvPr>
            <p:ph type="dt" idx="10"/>
          </p:nvPr>
        </p:nvSpPr>
        <p:spPr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51515"/>
                </a:solidFill>
              </a:rPr>
              <a:t>13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>
            <a:spLocks noGrp="1"/>
          </p:cNvSpPr>
          <p:nvPr>
            <p:ph type="title"/>
          </p:nvPr>
        </p:nvSpPr>
        <p:spPr>
          <a:xfrm>
            <a:off x="1752600" y="152400"/>
            <a:ext cx="7086600" cy="94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/>
              <a:t>IV. HƯỚNG PHÁT TRIỂN</a:t>
            </a:r>
            <a:endParaRPr sz="3400" dirty="0"/>
          </a:p>
        </p:txBody>
      </p:sp>
      <p:sp>
        <p:nvSpPr>
          <p:cNvPr id="170" name="Google Shape;170;p10"/>
          <p:cNvSpPr txBox="1">
            <a:spLocks noGrp="1"/>
          </p:cNvSpPr>
          <p:nvPr>
            <p:ph type="body" idx="1"/>
          </p:nvPr>
        </p:nvSpPr>
        <p:spPr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500"/>
              <a:buFont typeface="Arial"/>
              <a:buNone/>
              <a:tabLst>
                <a:tab pos="461963" algn="l"/>
              </a:tabLst>
            </a:pPr>
            <a:r>
              <a:rPr lang="en-US" dirty="0"/>
              <a:t>	- 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tranh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500"/>
              <a:buFont typeface="Arial"/>
              <a:buNone/>
              <a:tabLst>
                <a:tab pos="461963" algn="l"/>
              </a:tabLst>
            </a:pPr>
            <a:r>
              <a:rPr lang="en-US" dirty="0"/>
              <a:t>	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500"/>
              <a:buFont typeface="Arial"/>
              <a:buNone/>
              <a:tabLst>
                <a:tab pos="461963" algn="l"/>
              </a:tabLst>
            </a:pPr>
            <a:r>
              <a:rPr lang="en-US" dirty="0"/>
              <a:t>	- 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đấu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71" name="Google Shape;171;p10"/>
          <p:cNvSpPr txBox="1">
            <a:spLocks noGrp="1"/>
          </p:cNvSpPr>
          <p:nvPr>
            <p:ph type="dt" idx="10"/>
          </p:nvPr>
        </p:nvSpPr>
        <p:spPr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51515"/>
                </a:solidFill>
              </a:rPr>
              <a:t>14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417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"/>
          <p:cNvSpPr txBox="1">
            <a:spLocks noGrp="1"/>
          </p:cNvSpPr>
          <p:nvPr>
            <p:ph type="dt" idx="10"/>
          </p:nvPr>
        </p:nvSpPr>
        <p:spPr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pic>
        <p:nvPicPr>
          <p:cNvPr id="214" name="Google Shape;21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NỘI DUNG</a:t>
            </a:r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None/>
              <a:tabLst>
                <a:tab pos="747713" algn="l"/>
              </a:tabLst>
            </a:pPr>
            <a:r>
              <a:rPr lang="en-US" dirty="0"/>
              <a:t>	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None/>
              <a:tabLst>
                <a:tab pos="747713" algn="l"/>
              </a:tabLst>
            </a:pPr>
            <a:r>
              <a:rPr lang="en-US"/>
              <a:t>	I. Giới thiệu tổng quát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None/>
              <a:tabLst>
                <a:tab pos="747713" algn="l"/>
              </a:tabLst>
            </a:pPr>
            <a:endParaRPr lang="en-US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None/>
              <a:tabLst>
                <a:tab pos="747713" algn="l"/>
              </a:tabLst>
            </a:pPr>
            <a:r>
              <a:rPr lang="en-US"/>
              <a:t>	II. Tổng quan về trò chơi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None/>
              <a:tabLst>
                <a:tab pos="747713" algn="l"/>
              </a:tabLst>
            </a:pPr>
            <a:endParaRPr lang="en-US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None/>
              <a:tabLst>
                <a:tab pos="747713" algn="l"/>
              </a:tabLst>
            </a:pPr>
            <a:r>
              <a:rPr lang="en-US"/>
              <a:t>	III. Kết quả đạt được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None/>
              <a:tabLst>
                <a:tab pos="747713" algn="l"/>
              </a:tabLst>
            </a:pPr>
            <a:endParaRPr lang="en-US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None/>
              <a:tabLst>
                <a:tab pos="747713" algn="l"/>
              </a:tabLst>
            </a:pPr>
            <a:r>
              <a:rPr lang="en-US"/>
              <a:t>	IV. Hướng phát triển</a:t>
            </a:r>
            <a:endParaRPr lang="en-US"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dt" idx="10"/>
          </p:nvPr>
        </p:nvSpPr>
        <p:spPr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51515"/>
                </a:solidFill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I. GIỚI THIỆU TỔNG QUÁT</a:t>
            </a:r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609600" y="1825626"/>
            <a:ext cx="8229600" cy="469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None/>
              <a:tabLst>
                <a:tab pos="747713" algn="l"/>
              </a:tabLst>
            </a:pPr>
            <a:r>
              <a:rPr lang="en-US" dirty="0"/>
              <a:t>	Sudoku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None/>
              <a:tabLst>
                <a:tab pos="747713" algn="l"/>
              </a:tabLst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None/>
              <a:tabLst>
                <a:tab pos="747713" algn="l"/>
              </a:tabLst>
            </a:pPr>
            <a:r>
              <a:rPr lang="en-US" dirty="0"/>
              <a:t>	Sudoku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ngừng</a:t>
            </a:r>
            <a:r>
              <a:rPr lang="en-US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None/>
              <a:tabLst>
                <a:tab pos="747713" algn="l"/>
              </a:tabLst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None/>
              <a:tabLst>
                <a:tab pos="747713" algn="l"/>
              </a:tabLst>
            </a:pPr>
            <a:r>
              <a:rPr lang="en-US" dirty="0"/>
              <a:t>	Sudoku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None/>
              <a:tabLst>
                <a:tab pos="747713" algn="l"/>
              </a:tabLst>
            </a:pPr>
            <a:r>
              <a:rPr lang="en-US" dirty="0"/>
              <a:t>	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9x9, 4x4, Sudoku Killer,…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None/>
              <a:tabLst>
                <a:tab pos="747713" algn="l"/>
              </a:tabLst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None/>
              <a:tabLst>
                <a:tab pos="747713" algn="l"/>
              </a:tabLst>
            </a:pPr>
            <a:r>
              <a:rPr lang="en-US" dirty="0"/>
              <a:t>	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None/>
              <a:tabLst>
                <a:tab pos="747713" algn="l"/>
              </a:tabLst>
            </a:pPr>
            <a:r>
              <a:rPr lang="en-US" dirty="0"/>
              <a:t>	</a:t>
            </a:r>
          </a:p>
        </p:txBody>
      </p:sp>
      <p:sp>
        <p:nvSpPr>
          <p:cNvPr id="99" name="Google Shape;99;p2"/>
          <p:cNvSpPr txBox="1">
            <a:spLocks noGrp="1"/>
          </p:cNvSpPr>
          <p:nvPr>
            <p:ph type="dt" idx="10"/>
          </p:nvPr>
        </p:nvSpPr>
        <p:spPr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51515"/>
                </a:solidFill>
              </a:rPr>
              <a:t>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95490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I. GIỚI THIỆU TỔNG QUÁT</a:t>
            </a:r>
            <a:endParaRPr dirty="0"/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753035" y="1587501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None/>
              <a:tabLst>
                <a:tab pos="747713" algn="l"/>
              </a:tabLst>
            </a:pPr>
            <a:r>
              <a:rPr lang="en-US" dirty="0" err="1"/>
              <a:t>Luật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cổ</a:t>
            </a:r>
            <a:r>
              <a:rPr lang="en-US" dirty="0"/>
              <a:t> </a:t>
            </a:r>
            <a:r>
              <a:rPr lang="en-US" dirty="0" err="1"/>
              <a:t>điển</a:t>
            </a:r>
            <a:r>
              <a:rPr lang="en-US" dirty="0"/>
              <a:t> (9x9) </a:t>
            </a:r>
            <a:r>
              <a:rPr lang="en-US" dirty="0" err="1"/>
              <a:t>gồm</a:t>
            </a:r>
            <a:r>
              <a:rPr lang="en-US" dirty="0"/>
              <a:t> 3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: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2900"/>
              <a:buNone/>
              <a:tabLst>
                <a:tab pos="747713" algn="l"/>
              </a:tabLst>
            </a:pPr>
            <a:r>
              <a:rPr lang="en-US" dirty="0"/>
              <a:t>	+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: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1 </a:t>
            </a:r>
            <a:r>
              <a:rPr lang="en-US" dirty="0" err="1"/>
              <a:t>đến</a:t>
            </a:r>
            <a:r>
              <a:rPr lang="en-US" dirty="0"/>
              <a:t> 9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2900"/>
              <a:buNone/>
              <a:tabLst>
                <a:tab pos="803275" algn="l"/>
              </a:tabLst>
            </a:pPr>
            <a:r>
              <a:rPr lang="en-US" dirty="0"/>
              <a:t>	+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dọc</a:t>
            </a:r>
            <a:r>
              <a:rPr lang="en-US" dirty="0"/>
              <a:t>: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1 </a:t>
            </a:r>
            <a:r>
              <a:rPr lang="en-US" dirty="0" err="1"/>
              <a:t>đến</a:t>
            </a:r>
            <a:r>
              <a:rPr lang="en-US" dirty="0"/>
              <a:t> 9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2900"/>
              <a:buNone/>
              <a:tabLst>
                <a:tab pos="747713" algn="l"/>
              </a:tabLst>
            </a:pPr>
            <a:r>
              <a:rPr lang="en-US" dirty="0"/>
              <a:t>	+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3x3: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1 </a:t>
            </a:r>
            <a:r>
              <a:rPr lang="en-US" dirty="0" err="1"/>
              <a:t>đến</a:t>
            </a:r>
            <a:r>
              <a:rPr lang="en-US" dirty="0"/>
              <a:t> 9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1 </a:t>
            </a:r>
            <a:r>
              <a:rPr lang="en-US" dirty="0" err="1"/>
              <a:t>vùng</a:t>
            </a:r>
            <a:r>
              <a:rPr lang="en-US" dirty="0"/>
              <a:t> 3x3.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Pts val="2900"/>
              <a:buNone/>
              <a:tabLst>
                <a:tab pos="747713" algn="l"/>
              </a:tabLst>
            </a:pPr>
            <a:endParaRPr lang="en-US" dirty="0"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None/>
              <a:tabLst>
                <a:tab pos="747713" algn="l"/>
              </a:tabLst>
            </a:pPr>
            <a:endParaRPr lang="en-US" dirty="0"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None/>
              <a:tabLst>
                <a:tab pos="747713" algn="l"/>
              </a:tabLst>
            </a:pPr>
            <a:r>
              <a:rPr lang="en-US" dirty="0"/>
              <a:t>	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None/>
              <a:tabLst>
                <a:tab pos="747713" algn="l"/>
              </a:tabLst>
            </a:pPr>
            <a:r>
              <a:rPr lang="en-US" dirty="0"/>
              <a:t>	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None/>
              <a:tabLst>
                <a:tab pos="747713" algn="l"/>
              </a:tabLst>
            </a:pPr>
            <a:r>
              <a:rPr lang="en-US" dirty="0"/>
              <a:t>	</a:t>
            </a:r>
          </a:p>
        </p:txBody>
      </p:sp>
      <p:sp>
        <p:nvSpPr>
          <p:cNvPr id="99" name="Google Shape;99;p2"/>
          <p:cNvSpPr txBox="1">
            <a:spLocks noGrp="1"/>
          </p:cNvSpPr>
          <p:nvPr>
            <p:ph type="dt" idx="10"/>
          </p:nvPr>
        </p:nvSpPr>
        <p:spPr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51515"/>
                </a:solidFill>
              </a:rPr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580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I. GIỚI THIỆU TỔNG QUÁT</a:t>
            </a:r>
          </a:p>
        </p:txBody>
      </p:sp>
      <p:sp>
        <p:nvSpPr>
          <p:cNvPr id="114" name="Google Shape;114;p4"/>
          <p:cNvSpPr txBox="1">
            <a:spLocks noGrp="1"/>
          </p:cNvSpPr>
          <p:nvPr>
            <p:ph type="body" idx="1"/>
          </p:nvPr>
        </p:nvSpPr>
        <p:spPr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None/>
              <a:tabLst>
                <a:tab pos="461963" algn="l"/>
              </a:tabLst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: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None/>
              <a:tabLst>
                <a:tab pos="461963" algn="l"/>
              </a:tabLst>
            </a:pPr>
            <a:r>
              <a:rPr lang="en-US" dirty="0"/>
              <a:t>	+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1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None/>
              <a:tabLst>
                <a:tab pos="461963" algn="l"/>
              </a:tabLst>
            </a:pPr>
            <a:r>
              <a:rPr lang="en-US" dirty="0"/>
              <a:t>	+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ô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ô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trống</a:t>
            </a:r>
            <a:r>
              <a:rPr lang="en-US" dirty="0"/>
              <a:t>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None/>
              <a:tabLst>
                <a:tab pos="461963" algn="l"/>
              </a:tabLst>
            </a:pPr>
            <a:r>
              <a:rPr lang="en-US" dirty="0"/>
              <a:t>	+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điền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ô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trống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None/>
              <a:tabLst>
                <a:tab pos="225425" algn="l"/>
                <a:tab pos="461963" algn="l"/>
              </a:tabLst>
            </a:pPr>
            <a:r>
              <a:rPr lang="en-US" dirty="0"/>
              <a:t>	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None/>
            </a:pPr>
            <a:endParaRPr dirty="0"/>
          </a:p>
        </p:txBody>
      </p:sp>
      <p:sp>
        <p:nvSpPr>
          <p:cNvPr id="115" name="Google Shape;115;p4"/>
          <p:cNvSpPr txBox="1">
            <a:spLocks noGrp="1"/>
          </p:cNvSpPr>
          <p:nvPr>
            <p:ph type="dt" idx="10"/>
          </p:nvPr>
        </p:nvSpPr>
        <p:spPr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51515"/>
                </a:solidFill>
              </a:rPr>
              <a:t>5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I. GIỚI THIỆU TỔNG QUÁT</a:t>
            </a:r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609600" y="1928813"/>
            <a:ext cx="8498541" cy="4929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None/>
              <a:tabLst>
                <a:tab pos="747713" algn="l"/>
              </a:tabLst>
            </a:pP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ra: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None/>
              <a:tabLst>
                <a:tab pos="747713" algn="l"/>
              </a:tabLst>
            </a:pPr>
            <a:r>
              <a:rPr lang="en-US" dirty="0"/>
              <a:t>	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None/>
              <a:tabLst>
                <a:tab pos="747713" algn="l"/>
              </a:tabLst>
            </a:pPr>
            <a:r>
              <a:rPr lang="en-US" dirty="0"/>
              <a:t>	+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được</a:t>
            </a:r>
            <a:r>
              <a:rPr lang="en-US" dirty="0"/>
              <a:t> game Sudoku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None/>
              <a:tabLst>
                <a:tab pos="747713" algn="l"/>
              </a:tabLst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None/>
              <a:tabLst>
                <a:tab pos="747713" algn="l"/>
              </a:tabLst>
            </a:pPr>
            <a:r>
              <a:rPr lang="en-US" dirty="0"/>
              <a:t>	+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None/>
              <a:tabLst>
                <a:tab pos="747713" algn="l"/>
              </a:tabLst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None/>
              <a:tabLst>
                <a:tab pos="747713" algn="l"/>
              </a:tabLst>
            </a:pPr>
            <a:r>
              <a:rPr lang="en-US" dirty="0"/>
              <a:t>	+ 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</a:t>
            </a:r>
          </a:p>
        </p:txBody>
      </p:sp>
      <p:sp>
        <p:nvSpPr>
          <p:cNvPr id="99" name="Google Shape;99;p2"/>
          <p:cNvSpPr txBox="1">
            <a:spLocks noGrp="1"/>
          </p:cNvSpPr>
          <p:nvPr>
            <p:ph type="dt" idx="10"/>
          </p:nvPr>
        </p:nvSpPr>
        <p:spPr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51515"/>
                </a:solidFill>
              </a:rPr>
              <a:t>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07021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vi-VN" dirty="0"/>
              <a:t>II. TỔNG QUAN VỀ TRÒ CHƠI</a:t>
            </a:r>
          </a:p>
        </p:txBody>
      </p:sp>
      <p:sp>
        <p:nvSpPr>
          <p:cNvPr id="130" name="Google Shape;130;p6"/>
          <p:cNvSpPr txBox="1">
            <a:spLocks noGrp="1"/>
          </p:cNvSpPr>
          <p:nvPr>
            <p:ph type="body" idx="1"/>
          </p:nvPr>
        </p:nvSpPr>
        <p:spPr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580"/>
              </a:spcBef>
              <a:spcAft>
                <a:spcPts val="0"/>
              </a:spcAft>
              <a:buClr>
                <a:srgbClr val="000066"/>
              </a:buClr>
              <a:buSzPts val="2900"/>
              <a:buFont typeface="Arial"/>
              <a:buNone/>
              <a:tabLst>
                <a:tab pos="461963" algn="l"/>
              </a:tabLst>
            </a:pPr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:</a:t>
            </a:r>
          </a:p>
          <a:p>
            <a:pPr lvl="0" indent="4763" algn="just" rtl="0">
              <a:spcBef>
                <a:spcPts val="580"/>
              </a:spcBef>
              <a:spcAft>
                <a:spcPts val="0"/>
              </a:spcAft>
              <a:buClr>
                <a:srgbClr val="000066"/>
              </a:buClr>
              <a:buSzPts val="2900"/>
              <a:buFont typeface="Wingdings" panose="05000000000000000000" pitchFamily="2" charset="2"/>
              <a:buChar char="v"/>
              <a:tabLst>
                <a:tab pos="461963" algn="l"/>
              </a:tabLst>
            </a:pPr>
            <a:r>
              <a:rPr lang="en-US" dirty="0"/>
              <a:t> 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game</a:t>
            </a:r>
          </a:p>
          <a:p>
            <a:pPr lvl="0" indent="-457200" algn="just" rtl="0">
              <a:spcBef>
                <a:spcPts val="580"/>
              </a:spcBef>
              <a:spcAft>
                <a:spcPts val="0"/>
              </a:spcAft>
              <a:buClr>
                <a:srgbClr val="000066"/>
              </a:buClr>
              <a:buSzPts val="2900"/>
              <a:buFont typeface="Wingdings" panose="05000000000000000000" pitchFamily="2" charset="2"/>
              <a:buChar char="v"/>
              <a:tabLst>
                <a:tab pos="461963" algn="l"/>
              </a:tabLst>
            </a:pPr>
            <a:endParaRPr lang="en-US" dirty="0"/>
          </a:p>
          <a:p>
            <a:pPr marL="0" lvl="0" indent="0" algn="just" rtl="0">
              <a:spcBef>
                <a:spcPts val="580"/>
              </a:spcBef>
              <a:spcAft>
                <a:spcPts val="0"/>
              </a:spcAft>
              <a:buClr>
                <a:srgbClr val="000066"/>
              </a:buClr>
              <a:buSzPts val="2900"/>
              <a:buFont typeface="Arial"/>
              <a:buNone/>
              <a:tabLst>
                <a:tab pos="461963" algn="l"/>
              </a:tabLst>
            </a:pPr>
            <a:endParaRPr dirty="0"/>
          </a:p>
          <a:p>
            <a:pPr marL="514350" lvl="0" indent="-330200" algn="just" rtl="0">
              <a:spcBef>
                <a:spcPts val="580"/>
              </a:spcBef>
              <a:spcAft>
                <a:spcPts val="0"/>
              </a:spcAft>
              <a:buClr>
                <a:srgbClr val="000066"/>
              </a:buClr>
              <a:buSzPts val="2900"/>
              <a:buFont typeface="Arial"/>
              <a:buNone/>
            </a:pPr>
            <a:endParaRPr dirty="0"/>
          </a:p>
          <a:p>
            <a:pPr marL="0" lvl="0" indent="0" algn="just" rtl="0">
              <a:spcBef>
                <a:spcPts val="580"/>
              </a:spcBef>
              <a:spcAft>
                <a:spcPts val="0"/>
              </a:spcAft>
              <a:buClr>
                <a:srgbClr val="000066"/>
              </a:buClr>
              <a:buSzPts val="2900"/>
              <a:buFont typeface="Arial"/>
              <a:buNone/>
            </a:pPr>
            <a:r>
              <a:rPr lang="en-US" dirty="0"/>
              <a:t>     </a:t>
            </a:r>
            <a:endParaRPr dirty="0"/>
          </a:p>
        </p:txBody>
      </p:sp>
      <p:sp>
        <p:nvSpPr>
          <p:cNvPr id="131" name="Google Shape;131;p6"/>
          <p:cNvSpPr txBox="1">
            <a:spLocks noGrp="1"/>
          </p:cNvSpPr>
          <p:nvPr>
            <p:ph type="dt" idx="10"/>
          </p:nvPr>
        </p:nvSpPr>
        <p:spPr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51515"/>
                </a:solidFill>
              </a:rPr>
              <a:t>7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4D2894-E2F9-47C5-9579-D3A5619CE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36" y="2732709"/>
            <a:ext cx="7641727" cy="35918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vi-VN" dirty="0"/>
              <a:t>II. TỔNG QUAN VỀ TRÒ CHƠI</a:t>
            </a:r>
            <a:endParaRPr dirty="0"/>
          </a:p>
        </p:txBody>
      </p:sp>
      <p:sp>
        <p:nvSpPr>
          <p:cNvPr id="138" name="Google Shape;138;p7"/>
          <p:cNvSpPr txBox="1">
            <a:spLocks noGrp="1"/>
          </p:cNvSpPr>
          <p:nvPr>
            <p:ph type="body" idx="1"/>
          </p:nvPr>
        </p:nvSpPr>
        <p:spPr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580"/>
              </a:spcBef>
              <a:spcAft>
                <a:spcPts val="0"/>
              </a:spcAft>
              <a:buClr>
                <a:srgbClr val="000066"/>
              </a:buClr>
              <a:buSzPts val="2900"/>
              <a:buFont typeface="Arial"/>
              <a:buNone/>
              <a:tabLst>
                <a:tab pos="461963" algn="l"/>
              </a:tabLst>
            </a:pPr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:</a:t>
            </a:r>
          </a:p>
          <a:p>
            <a:pPr lvl="0" indent="4763" algn="just" rtl="0">
              <a:spcBef>
                <a:spcPts val="580"/>
              </a:spcBef>
              <a:spcAft>
                <a:spcPts val="0"/>
              </a:spcAft>
              <a:buClr>
                <a:srgbClr val="000066"/>
              </a:buClr>
              <a:buSzPts val="2900"/>
              <a:buFont typeface="Wingdings" panose="05000000000000000000" pitchFamily="2" charset="2"/>
              <a:buChar char="v"/>
              <a:tabLst>
                <a:tab pos="461963" algn="l"/>
              </a:tabLst>
            </a:pPr>
            <a:r>
              <a:rPr lang="en-US" dirty="0"/>
              <a:t> Giao </a:t>
            </a:r>
            <a:r>
              <a:rPr lang="en-US" dirty="0" err="1"/>
              <a:t>diện</a:t>
            </a:r>
            <a:r>
              <a:rPr lang="en-US" dirty="0"/>
              <a:t> game Sudoku 4x4</a:t>
            </a:r>
          </a:p>
          <a:p>
            <a:pPr marL="0" lvl="0" indent="0" algn="just" rtl="0">
              <a:spcBef>
                <a:spcPts val="580"/>
              </a:spcBef>
              <a:spcAft>
                <a:spcPts val="0"/>
              </a:spcAft>
              <a:buClr>
                <a:srgbClr val="000066"/>
              </a:buClr>
              <a:buSzPts val="2900"/>
              <a:buNone/>
              <a:tabLst>
                <a:tab pos="461963" algn="l"/>
              </a:tabLst>
            </a:pPr>
            <a:endParaRPr lang="en-US" dirty="0"/>
          </a:p>
          <a:p>
            <a:pPr marL="0" lvl="0" indent="0" algn="just" rtl="0">
              <a:spcBef>
                <a:spcPts val="580"/>
              </a:spcBef>
              <a:spcAft>
                <a:spcPts val="0"/>
              </a:spcAft>
              <a:buClr>
                <a:srgbClr val="000066"/>
              </a:buClr>
              <a:buSzPts val="2900"/>
              <a:buFont typeface="Arial"/>
              <a:buNone/>
            </a:pPr>
            <a:endParaRPr dirty="0"/>
          </a:p>
        </p:txBody>
      </p:sp>
      <p:sp>
        <p:nvSpPr>
          <p:cNvPr id="142" name="Google Shape;142;p7"/>
          <p:cNvSpPr txBox="1">
            <a:spLocks noGrp="1"/>
          </p:cNvSpPr>
          <p:nvPr>
            <p:ph type="dt" idx="10"/>
          </p:nvPr>
        </p:nvSpPr>
        <p:spPr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51515"/>
                </a:solidFill>
              </a:rPr>
              <a:t>8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2AED3A-9C26-4577-BD1D-440ECCABC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48" y="2745596"/>
            <a:ext cx="7590503" cy="35790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vi-VN" dirty="0"/>
              <a:t>II. TỔNG QUAN VỀ TRÒ CHƠI</a:t>
            </a:r>
            <a:endParaRPr dirty="0"/>
          </a:p>
        </p:txBody>
      </p:sp>
      <p:sp>
        <p:nvSpPr>
          <p:cNvPr id="149" name="Google Shape;149;p8"/>
          <p:cNvSpPr txBox="1">
            <a:spLocks noGrp="1"/>
          </p:cNvSpPr>
          <p:nvPr>
            <p:ph type="body" idx="1"/>
          </p:nvPr>
        </p:nvSpPr>
        <p:spPr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580"/>
              </a:spcBef>
              <a:spcAft>
                <a:spcPts val="0"/>
              </a:spcAft>
              <a:buClr>
                <a:srgbClr val="000066"/>
              </a:buClr>
              <a:buSzPts val="2900"/>
              <a:buFont typeface="Arial"/>
              <a:buNone/>
              <a:tabLst>
                <a:tab pos="461963" algn="l"/>
              </a:tabLst>
            </a:pPr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:</a:t>
            </a:r>
          </a:p>
          <a:p>
            <a:pPr lvl="0" indent="4763" algn="just" rtl="0">
              <a:spcBef>
                <a:spcPts val="580"/>
              </a:spcBef>
              <a:spcAft>
                <a:spcPts val="0"/>
              </a:spcAft>
              <a:buClr>
                <a:srgbClr val="000066"/>
              </a:buClr>
              <a:buSzPts val="2900"/>
              <a:buFont typeface="Wingdings" panose="05000000000000000000" pitchFamily="2" charset="2"/>
              <a:buChar char="v"/>
              <a:tabLst>
                <a:tab pos="461963" algn="l"/>
              </a:tabLst>
            </a:pPr>
            <a:r>
              <a:rPr lang="en-US" dirty="0"/>
              <a:t> Giao </a:t>
            </a:r>
            <a:r>
              <a:rPr lang="en-US" dirty="0" err="1"/>
              <a:t>diện</a:t>
            </a:r>
            <a:r>
              <a:rPr lang="en-US" dirty="0"/>
              <a:t> game Sudoku 9x9</a:t>
            </a:r>
          </a:p>
          <a:p>
            <a:pPr marL="0" lvl="0" indent="0" algn="just" rtl="0">
              <a:spcBef>
                <a:spcPts val="580"/>
              </a:spcBef>
              <a:spcAft>
                <a:spcPts val="0"/>
              </a:spcAft>
              <a:buClr>
                <a:srgbClr val="000066"/>
              </a:buClr>
              <a:buSzPts val="2900"/>
              <a:buNone/>
              <a:tabLst>
                <a:tab pos="461963" algn="l"/>
              </a:tabLst>
            </a:pPr>
            <a:endParaRPr lang="en-US" dirty="0"/>
          </a:p>
        </p:txBody>
      </p:sp>
      <p:sp>
        <p:nvSpPr>
          <p:cNvPr id="150" name="Google Shape;150;p8"/>
          <p:cNvSpPr txBox="1">
            <a:spLocks noGrp="1"/>
          </p:cNvSpPr>
          <p:nvPr>
            <p:ph type="dt" idx="10"/>
          </p:nvPr>
        </p:nvSpPr>
        <p:spPr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51515"/>
                </a:solidFill>
              </a:rPr>
              <a:t>9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6F1131-5871-44C1-A4CF-63E47DC56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446" y="2818848"/>
            <a:ext cx="7364361" cy="34597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3366"/>
      </a:dk1>
      <a:lt1>
        <a:srgbClr val="FFFFFF"/>
      </a:lt1>
      <a:dk2>
        <a:srgbClr val="000099"/>
      </a:dk2>
      <a:lt2>
        <a:srgbClr val="CCFFFF"/>
      </a:lt2>
      <a:accent1>
        <a:srgbClr val="3366CC"/>
      </a:accent1>
      <a:accent2>
        <a:srgbClr val="00B000"/>
      </a:accent2>
      <a:accent3>
        <a:srgbClr val="AAAACA"/>
      </a:accent3>
      <a:accent4>
        <a:srgbClr val="DADADA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639</Words>
  <Application>Microsoft Office PowerPoint</Application>
  <PresentationFormat>On-screen Show (4:3)</PresentationFormat>
  <Paragraphs>104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Noto Sans Symbols</vt:lpstr>
      <vt:lpstr>Wingdings</vt:lpstr>
      <vt:lpstr>Default Design</vt:lpstr>
      <vt:lpstr>BÁO CÁO  NIÊN LUẬN CƠ SỞ  Đề tài: Lập trình game Sudoku với javascript</vt:lpstr>
      <vt:lpstr>NỘI DUNG</vt:lpstr>
      <vt:lpstr>I. GIỚI THIỆU TỔNG QUÁT</vt:lpstr>
      <vt:lpstr>I. GIỚI THIỆU TỔNG QUÁT</vt:lpstr>
      <vt:lpstr>I. GIỚI THIỆU TỔNG QUÁT</vt:lpstr>
      <vt:lpstr>I. GIỚI THIỆU TỔNG QUÁT</vt:lpstr>
      <vt:lpstr>II. TỔNG QUAN VỀ TRÒ CHƠI</vt:lpstr>
      <vt:lpstr>II. TỔNG QUAN VỀ TRÒ CHƠI</vt:lpstr>
      <vt:lpstr>II. TỔNG QUAN VỀ TRÒ CHƠI</vt:lpstr>
      <vt:lpstr>II. TỔNG QUAN VỀ TRÒ CHƠI</vt:lpstr>
      <vt:lpstr>III. KẾT LUẬN</vt:lpstr>
      <vt:lpstr>III. KẾT LUẬN</vt:lpstr>
      <vt:lpstr>IV. HƯỚNG PHÁT TRIỂN</vt:lpstr>
      <vt:lpstr>IV. HƯỚNG PHÁT TRIỂN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 NIÊN LUẬN CƠ SỞ  Đề tài: Lập trình game Sudoku với javascript</dc:title>
  <dc:creator>LRC</dc:creator>
  <cp:lastModifiedBy>Long</cp:lastModifiedBy>
  <cp:revision>22</cp:revision>
  <dcterms:created xsi:type="dcterms:W3CDTF">2008-08-06T06:37:20Z</dcterms:created>
  <dcterms:modified xsi:type="dcterms:W3CDTF">2021-12-04T09:02:54Z</dcterms:modified>
</cp:coreProperties>
</file>