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en-US" smtClean="0"/>
              <a:t>Click to edit Master subtitle style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Inse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 smtClean="0"/>
              <a:t>Click to edit Master title style</a:t>
            </a:r>
            <a:endParaRPr lang="en-US" alt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en-US" altLang="en-US" smtClean="0"/>
              <a:t>Introduction</a:t>
            </a:r>
            <a:endParaRPr lang="en-US" altLang="en-US"/>
          </a:p>
          <a:p>
            <a:pPr lvl="0"/>
            <a:r>
              <a:rPr lang="en-US" altLang="en-US" smtClean="0"/>
              <a:t>Body 1</a:t>
            </a:r>
            <a:endParaRPr lang="en-US" altLang="en-US"/>
          </a:p>
          <a:p>
            <a:pPr lvl="0"/>
            <a:r>
              <a:rPr lang="en-US" altLang="en-US" smtClean="0"/>
              <a:t>Body 2</a:t>
            </a:r>
            <a:endParaRPr lang="en-US" altLang="en-US"/>
          </a:p>
          <a:p>
            <a:pPr lvl="0"/>
            <a:r>
              <a:rPr lang="en-US" altLang="en-US" smtClean="0"/>
              <a:t>Body 3</a:t>
            </a:r>
            <a:endParaRPr lang="en-US" altLang="en-US"/>
          </a:p>
          <a:p>
            <a:pPr lvl="0"/>
            <a:r>
              <a:rPr lang="en-US" altLang="en-US" smtClean="0"/>
              <a:t>Conclusion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en-US" altLang="en-US" smtClean="0"/>
              <a:pPr/>
              <a:t>2009-12-07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 name="Hancom Offic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en-US" altLang="ko-KR"/>
              <a:t>Click to edit Master title style</a:t>
            </a:r>
            <a:endParaRPr lang="en-US" altLang="ko-K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en-US" altLang="ko-KR"/>
              <a:t>Click to edit Master text styles</a:t>
            </a:r>
            <a:endParaRPr lang="en-US" altLang="ko-KR"/>
          </a:p>
          <a:p>
            <a:pPr lvl="1">
              <a:defRPr/>
            </a:pPr>
            <a:r>
              <a:rPr lang="en-US" altLang="ko-KR"/>
              <a:t>Second level</a:t>
            </a:r>
            <a:endParaRPr lang="en-US" altLang="ko-KR"/>
          </a:p>
          <a:p>
            <a:pPr lvl="2">
              <a:defRPr/>
            </a:pPr>
            <a:r>
              <a:rPr lang="en-US" altLang="ko-KR"/>
              <a:t>Third level</a:t>
            </a:r>
            <a:endParaRPr lang="en-US" altLang="ko-KR"/>
          </a:p>
          <a:p>
            <a:pPr lvl="3">
              <a:defRPr/>
            </a:pPr>
            <a:r>
              <a:rPr lang="en-US" altLang="ko-KR"/>
              <a:t>Fourth level</a:t>
            </a:r>
            <a:endParaRPr lang="en-US" altLang="ko-KR"/>
          </a:p>
          <a:p>
            <a:pPr lvl="4">
              <a:defRPr/>
            </a:pPr>
            <a:r>
              <a:rPr lang="en-US" altLang="ko-KR"/>
              <a:t>Fifth level</a:t>
            </a:r>
            <a:endParaRPr lang="en-US" altLang="ko-K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D422D86A-5F52-4165-8473-F1B836277586}" type="datetime1">
              <a:rPr lang="en-US" altLang="ko-KR"/>
              <a:pPr lvl="0">
                <a:defRPr/>
              </a:pPr>
              <a:t>8/23/2022</a:t>
            </a:fld>
            <a:endParaRPr lang="en-US" altLang="ko-K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>
              <a:defRPr/>
            </a:pPr>
            <a:fld id="{AD22CD3B-FDDF-4998-970C-76E6E0BEC65F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8" r:id="rId8"/>
    <p:sldLayoutId id="2147483659" r:id="rId9"/>
  </p:sldLayoutIdLst>
  <p:transition xmlns:mc="http://schemas.openxmlformats.org/markup-compatibility/2006" xmlns:hp="http://schemas.haansoft.com/office/presentation/8.0" mc:Ignorable="hp" hp:hslDur="500"/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0" hangingPunct="1">
        <a:defRPr>
          <a:solidFill>
            <a:schemeClr val="tx2"/>
          </a:solidFill>
        </a:defRPr>
      </a:lvl2pPr>
      <a:lvl3pPr rtl="0" eaLnBrk="1" latinLnBrk="0" hangingPunct="1">
        <a:defRPr>
          <a:solidFill>
            <a:schemeClr val="tx2"/>
          </a:solidFill>
        </a:defRPr>
      </a:lvl3pPr>
      <a:lvl4pPr rtl="0" eaLnBrk="1" latinLnBrk="0" hangingPunct="1">
        <a:defRPr>
          <a:solidFill>
            <a:schemeClr val="tx2"/>
          </a:solidFill>
        </a:defRPr>
      </a:lvl4pPr>
      <a:lvl5pPr rtl="0" eaLnBrk="1" latinLnBrk="0" hangingPunct="1">
        <a:defRPr>
          <a:solidFill>
            <a:schemeClr val="tx2"/>
          </a:solidFill>
        </a:defRPr>
      </a:lvl5pPr>
      <a:lvl6pPr rtl="0" eaLnBrk="1" latinLnBrk="0" hangingPunct="1">
        <a:defRPr>
          <a:solidFill>
            <a:schemeClr val="tx2"/>
          </a:solidFill>
        </a:defRPr>
      </a:lvl6pPr>
      <a:lvl7pPr rtl="0" eaLnBrk="1" latinLnBrk="0" hangingPunct="1">
        <a:defRPr>
          <a:solidFill>
            <a:schemeClr val="tx2"/>
          </a:solidFill>
        </a:defRPr>
      </a:lvl7pPr>
      <a:lvl8pPr rtl="0" eaLnBrk="1" latinLnBrk="0" hangingPunct="1">
        <a:defRPr>
          <a:solidFill>
            <a:schemeClr val="tx2"/>
          </a:solidFill>
        </a:defRPr>
      </a:lvl8pPr>
      <a:lvl9pPr rtl="0" eaLnBrk="1" latinLnBrk="0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lvl="0">
              <a:defRPr/>
            </a:pPr>
            <a:r>
              <a:rPr lang="en-US" altLang="ko-KR"/>
              <a:t/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184335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Hancom Office">
  <a:themeElements>
    <a:clrScheme name="Hancom Office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Hancom 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Hancom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0</ep:Words>
  <ep:PresentationFormat>On-screen Show (4:3)</ep:PresentationFormat>
  <ep:Paragraphs>2</ep:Paragraphs>
  <ep:Slides>1</ep:Slides>
  <ep:Notes>0</ep:Notes>
  <ep:TotalTime>0</ep:TotalTime>
  <ep:HiddenSlides>0</ep:HiddenSlides>
  <ep:MMClips>0</ep:MMClips>
  <ep:HeadingPairs>
    <vt:vector size="4" baseType="variant">
      <vt:variant>
        <vt:lpstr>Themes</vt:lpstr>
      </vt:variant>
      <vt:variant>
        <vt:i4>1</vt:i4>
      </vt:variant>
      <vt:variant>
        <vt:lpstr>Slide Title</vt:lpstr>
      </vt:variant>
      <vt:variant>
        <vt:i4>1</vt:i4>
      </vt:variant>
    </vt:vector>
  </ep:HeadingPairs>
  <ep:TitlesOfParts>
    <vt:vector size="2" baseType="lpstr">
      <vt:lpstr>Hancom Office</vt:lpstr>
      <vt:lpstr>Slide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cp:version>12.0.0.1480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