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</cp:revision>
  <cp:version>12.0.0.1480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