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3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1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9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2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0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6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9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8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8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1DEE-7C66-4E74-B6C3-9D3614FAC9CB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0106F-68E9-47E6-8787-E75E0FD66E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2D</a:t>
            </a:r>
            <a:r>
              <a:rPr lang="ko-KR" altLang="en-US" sz="4800" dirty="0" smtClean="0"/>
              <a:t>프로그래밍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1</a:t>
            </a:r>
            <a:r>
              <a:rPr lang="ko-KR" altLang="en-US" sz="4800" dirty="0" smtClean="0"/>
              <a:t>차 발표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2023184042 </a:t>
            </a:r>
            <a:r>
              <a:rPr lang="ko-KR" altLang="en-US" dirty="0" err="1" smtClean="0"/>
              <a:t>이채민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메이플스토리</a:t>
            </a:r>
            <a:r>
              <a:rPr lang="en-US" altLang="ko-KR" sz="4000" dirty="0" smtClean="0"/>
              <a:t>-(</a:t>
            </a:r>
            <a:r>
              <a:rPr lang="ko-KR" altLang="en-US" sz="4000" dirty="0" smtClean="0"/>
              <a:t>소멸의 여로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RPG</a:t>
            </a:r>
            <a:r>
              <a:rPr lang="ko-KR" altLang="en-US" sz="4000" dirty="0" smtClean="0"/>
              <a:t>게임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게임소개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소멸해가는 기억의 강을 탐험하며 </a:t>
            </a:r>
            <a:r>
              <a:rPr lang="ko-KR" altLang="en-US" sz="2000" dirty="0" err="1" smtClean="0"/>
              <a:t>맵에</a:t>
            </a:r>
            <a:r>
              <a:rPr lang="ko-KR" altLang="en-US" sz="2000" dirty="0" smtClean="0"/>
              <a:t> 흩어져있는 기억의 조각 비석들을 찾아 완전한 기억의 형상인 </a:t>
            </a:r>
            <a:r>
              <a:rPr lang="ko-KR" altLang="en-US" sz="2000" dirty="0" err="1" smtClean="0"/>
              <a:t>최종보스와</a:t>
            </a:r>
            <a:r>
              <a:rPr lang="ko-KR" altLang="en-US" sz="2000" dirty="0" smtClean="0"/>
              <a:t> 싸운다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몬스터를 사냥하며 경험치 얻기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비석 찾으며 경험치 얻기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</a:t>
            </a:r>
            <a:r>
              <a:rPr lang="ko-KR" altLang="en-US" sz="2000" dirty="0" smtClean="0"/>
              <a:t>승리하였을 때 주어지는 보상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917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8" y="312374"/>
            <a:ext cx="5326394" cy="3317268"/>
          </a:xfrm>
        </p:spPr>
      </p:pic>
      <p:sp>
        <p:nvSpPr>
          <p:cNvPr id="5" name="TextBox 4"/>
          <p:cNvSpPr txBox="1"/>
          <p:nvPr/>
        </p:nvSpPr>
        <p:spPr>
          <a:xfrm>
            <a:off x="5822303" y="1509343"/>
            <a:ext cx="5505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이동하며 몬스터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에르다스</a:t>
            </a:r>
            <a:r>
              <a:rPr lang="en-US" altLang="ko-KR" sz="2000" dirty="0" smtClean="0"/>
              <a:t>＇</a:t>
            </a:r>
            <a:r>
              <a:rPr lang="ko-KR" altLang="en-US" sz="2000" dirty="0" smtClean="0"/>
              <a:t>를 사냥한다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몬스터를 사냥 성공할 때 마다 </a:t>
            </a:r>
            <a:endParaRPr lang="en-US" altLang="ko-KR" sz="2000" dirty="0" smtClean="0"/>
          </a:p>
          <a:p>
            <a:r>
              <a:rPr lang="ko-KR" altLang="en-US" sz="2000" dirty="0" smtClean="0"/>
              <a:t>플레이어의 경험치가 올라간다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" y="4413378"/>
            <a:ext cx="6157883" cy="17914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92686" y="4385388"/>
            <a:ext cx="436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다양한 </a:t>
            </a:r>
            <a:r>
              <a:rPr lang="ko-KR" altLang="en-US" sz="2000" dirty="0" err="1" smtClean="0"/>
              <a:t>에르다스가</a:t>
            </a:r>
            <a:r>
              <a:rPr lang="ko-KR" altLang="en-US" sz="2000" dirty="0" smtClean="0"/>
              <a:t> 있으며</a:t>
            </a:r>
            <a:endParaRPr lang="en-US" altLang="ko-KR" sz="2000" dirty="0" smtClean="0"/>
          </a:p>
          <a:p>
            <a:r>
              <a:rPr lang="ko-KR" altLang="en-US" sz="2000" dirty="0" smtClean="0"/>
              <a:t>각 몬스터 마다 </a:t>
            </a:r>
            <a:r>
              <a:rPr lang="en-US" altLang="ko-KR" sz="2000" dirty="0" smtClean="0"/>
              <a:t>HP</a:t>
            </a:r>
            <a:r>
              <a:rPr lang="ko-KR" altLang="en-US" sz="2000" dirty="0" smtClean="0"/>
              <a:t>가 달라</a:t>
            </a:r>
            <a:endParaRPr lang="en-US" altLang="ko-KR" sz="2000" dirty="0" smtClean="0"/>
          </a:p>
          <a:p>
            <a:r>
              <a:rPr lang="ko-KR" altLang="en-US" sz="2000" dirty="0" smtClean="0"/>
              <a:t>사냥하였을 때 플레이어에게 주어지는 경험치도 다르다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844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" r="47427"/>
          <a:stretch/>
        </p:blipFill>
        <p:spPr>
          <a:xfrm>
            <a:off x="572862" y="1744825"/>
            <a:ext cx="5338567" cy="3013788"/>
          </a:xfrm>
        </p:spPr>
      </p:pic>
      <p:sp>
        <p:nvSpPr>
          <p:cNvPr id="7" name="TextBox 6"/>
          <p:cNvSpPr txBox="1"/>
          <p:nvPr/>
        </p:nvSpPr>
        <p:spPr>
          <a:xfrm>
            <a:off x="6578082" y="1940395"/>
            <a:ext cx="42360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몬스터들을</a:t>
            </a:r>
            <a:r>
              <a:rPr lang="ko-KR" altLang="en-US" sz="2000" dirty="0" smtClean="0"/>
              <a:t> 사냥하며 비석을 찾을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비석을 </a:t>
            </a:r>
            <a:r>
              <a:rPr lang="ko-KR" altLang="en-US" sz="2000" dirty="0" err="1" smtClean="0"/>
              <a:t>찾을때</a:t>
            </a:r>
            <a:r>
              <a:rPr lang="ko-KR" altLang="en-US" sz="2000" dirty="0" smtClean="0"/>
              <a:t> 마다 플레이어의 공격력은 상승된다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</a:t>
            </a:r>
            <a:r>
              <a:rPr lang="ko-KR" altLang="en-US" sz="2000" dirty="0" smtClean="0"/>
              <a:t>개의 비석을 찾아야 안식의 통로로 갈 수 있고 </a:t>
            </a:r>
            <a:r>
              <a:rPr lang="ko-KR" altLang="en-US" sz="2000" dirty="0" err="1" smtClean="0"/>
              <a:t>최종보스와</a:t>
            </a:r>
            <a:r>
              <a:rPr lang="ko-KR" altLang="en-US" sz="2000" dirty="0" smtClean="0"/>
              <a:t> 싸울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87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" r="49281"/>
          <a:stretch/>
        </p:blipFill>
        <p:spPr>
          <a:xfrm>
            <a:off x="1660849" y="982617"/>
            <a:ext cx="5244970" cy="2805610"/>
          </a:xfrm>
        </p:spPr>
      </p:pic>
      <p:sp>
        <p:nvSpPr>
          <p:cNvPr id="5" name="TextBox 4"/>
          <p:cNvSpPr txBox="1"/>
          <p:nvPr/>
        </p:nvSpPr>
        <p:spPr>
          <a:xfrm>
            <a:off x="1960594" y="4213591"/>
            <a:ext cx="49452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아르마의</a:t>
            </a:r>
            <a:r>
              <a:rPr lang="ko-KR" altLang="en-US" sz="2000" dirty="0" smtClean="0"/>
              <a:t> 안식처에서</a:t>
            </a:r>
            <a:endParaRPr lang="en-US" altLang="ko-KR" sz="2000" dirty="0" smtClean="0"/>
          </a:p>
          <a:p>
            <a:r>
              <a:rPr lang="ko-KR" altLang="en-US" sz="2000" dirty="0" smtClean="0"/>
              <a:t>최종보스인 </a:t>
            </a:r>
            <a:r>
              <a:rPr lang="en-US" altLang="ko-KR" sz="2000" dirty="0" smtClean="0"/>
              <a:t>‘</a:t>
            </a:r>
            <a:r>
              <a:rPr lang="ko-KR" altLang="en-US" sz="2000" dirty="0" err="1" smtClean="0"/>
              <a:t>아르마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와 싸우게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최종승리</a:t>
            </a:r>
            <a:r>
              <a:rPr lang="ko-KR" altLang="en-US" sz="2000" dirty="0" smtClean="0"/>
              <a:t> 할 경우 </a:t>
            </a:r>
            <a:r>
              <a:rPr lang="ko-KR" altLang="en-US" sz="2000" dirty="0" err="1" smtClean="0"/>
              <a:t>아케인</a:t>
            </a:r>
            <a:r>
              <a:rPr lang="ko-KR" altLang="en-US" sz="2000" dirty="0" smtClean="0"/>
              <a:t> 심볼이 주어진다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-301" r="-1020" b="57738"/>
          <a:stretch/>
        </p:blipFill>
        <p:spPr>
          <a:xfrm>
            <a:off x="7669763" y="982617"/>
            <a:ext cx="3032449" cy="26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448484"/>
              </p:ext>
            </p:extLst>
          </p:nvPr>
        </p:nvGraphicFramePr>
        <p:xfrm>
          <a:off x="838200" y="2105544"/>
          <a:ext cx="1051560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1735">
                  <a:extLst>
                    <a:ext uri="{9D8B030D-6E8A-4147-A177-3AD203B41FA5}">
                      <a16:colId xmlns:a16="http://schemas.microsoft.com/office/drawing/2014/main" val="465893599"/>
                    </a:ext>
                  </a:extLst>
                </a:gridCol>
                <a:gridCol w="8843865">
                  <a:extLst>
                    <a:ext uri="{9D8B030D-6E8A-4147-A177-3AD203B41FA5}">
                      <a16:colId xmlns:a16="http://schemas.microsoft.com/office/drawing/2014/main" val="417923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구현 등 리소스 구하기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배경사진</a:t>
                      </a:r>
                      <a:r>
                        <a:rPr lang="ko-KR" altLang="en-US" dirty="0" smtClean="0"/>
                        <a:t> 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8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맵 구현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5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플레이어 </a:t>
                      </a:r>
                      <a:r>
                        <a:rPr lang="ko-KR" altLang="en-US" dirty="0" err="1" smtClean="0"/>
                        <a:t>공격기능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4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몬스터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err="1" smtClean="0"/>
                        <a:t>에르다스</a:t>
                      </a:r>
                      <a:r>
                        <a:rPr lang="en-US" altLang="ko-KR" dirty="0" smtClean="0"/>
                        <a:t>’ 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경험치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등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기억의 비석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안식의 동굴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3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보스몬스터</a:t>
                      </a:r>
                      <a:r>
                        <a:rPr lang="ko-KR" altLang="en-US" dirty="0" smtClean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3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21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버그수정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4829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477093"/>
            <a:ext cx="10515600" cy="913169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개발일정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511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4976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상세 </a:t>
            </a:r>
            <a:r>
              <a:rPr lang="ko-KR" altLang="en-US" sz="2800" dirty="0" err="1" smtClean="0"/>
              <a:t>게임기획서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594" y="1325563"/>
            <a:ext cx="10515600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첫번째 </a:t>
            </a:r>
            <a:r>
              <a:rPr lang="ko-KR" altLang="en-US" sz="1800" dirty="0" err="1" smtClean="0"/>
              <a:t>맵에서는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HP</a:t>
            </a:r>
            <a:r>
              <a:rPr lang="ko-KR" altLang="en-US" sz="1800" dirty="0" smtClean="0"/>
              <a:t>가 낮은 </a:t>
            </a:r>
            <a:r>
              <a:rPr lang="ko-KR" altLang="en-US" sz="1800" dirty="0" err="1" smtClean="0"/>
              <a:t>몬스터들을</a:t>
            </a:r>
            <a:r>
              <a:rPr lang="ko-KR" altLang="en-US" sz="1800" dirty="0" smtClean="0"/>
              <a:t> 사냥하게 된다 사냥을 완료할 경우 두번째 </a:t>
            </a:r>
            <a:r>
              <a:rPr lang="ko-KR" altLang="en-US" sz="1800" dirty="0" err="1" smtClean="0"/>
              <a:t>맵으로</a:t>
            </a:r>
            <a:r>
              <a:rPr lang="ko-KR" altLang="en-US" sz="1800" dirty="0" smtClean="0"/>
              <a:t> 전환된다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두번째 </a:t>
            </a:r>
            <a:r>
              <a:rPr lang="ko-KR" altLang="en-US" sz="1800" dirty="0" err="1" smtClean="0"/>
              <a:t>맵에서는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HP</a:t>
            </a:r>
            <a:r>
              <a:rPr lang="ko-KR" altLang="en-US" sz="1800" dirty="0" smtClean="0"/>
              <a:t>가 더 높은 </a:t>
            </a:r>
            <a:r>
              <a:rPr lang="ko-KR" altLang="en-US" sz="1800" dirty="0" err="1" smtClean="0"/>
              <a:t>몬스터들을</a:t>
            </a:r>
            <a:r>
              <a:rPr lang="ko-KR" altLang="en-US" sz="1800" dirty="0" smtClean="0"/>
              <a:t> 사냥하고 완료할 때 비석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개가 랜덤으로 주어진다</a:t>
            </a:r>
            <a:r>
              <a:rPr lang="en-US" altLang="ko-KR" sz="1800" dirty="0" smtClean="0"/>
              <a:t>. 3</a:t>
            </a:r>
            <a:r>
              <a:rPr lang="ko-KR" altLang="en-US" sz="1800" dirty="0" smtClean="0"/>
              <a:t>개의 비석이 다 모였을 때는 다음 </a:t>
            </a:r>
            <a:r>
              <a:rPr lang="ko-KR" altLang="en-US" sz="1800" dirty="0" err="1" smtClean="0"/>
              <a:t>맵으로</a:t>
            </a:r>
            <a:r>
              <a:rPr lang="ko-KR" altLang="en-US" sz="1800" dirty="0" smtClean="0"/>
              <a:t> 전환된다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세번째 </a:t>
            </a:r>
            <a:r>
              <a:rPr lang="ko-KR" altLang="en-US" sz="1800" dirty="0" err="1" smtClean="0"/>
              <a:t>맵에서는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최종보스와</a:t>
            </a:r>
            <a:r>
              <a:rPr lang="ko-KR" altLang="en-US" sz="1800" dirty="0" smtClean="0"/>
              <a:t> 싸우게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플레이어가 승리하게 된다면 다음과 같은 화면이 나오며 </a:t>
            </a:r>
            <a:r>
              <a:rPr lang="ko-KR" altLang="en-US" sz="1800" dirty="0" err="1" smtClean="0"/>
              <a:t>아케인</a:t>
            </a:r>
            <a:r>
              <a:rPr lang="ko-KR" altLang="en-US" sz="1800" dirty="0" smtClean="0"/>
              <a:t> 심볼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소멸의 여로 획득 메시지가 표시되고 게임이 종료된다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 smtClean="0"/>
              <a:t>전투 중 </a:t>
            </a:r>
            <a:r>
              <a:rPr lang="en-US" altLang="ko-KR" sz="1800" dirty="0" smtClean="0"/>
              <a:t>HP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으로 게임에서 패배하게 되면 </a:t>
            </a:r>
            <a:r>
              <a:rPr lang="ko-KR" altLang="en-US" sz="1800" dirty="0" err="1" smtClean="0"/>
              <a:t>게임종료</a:t>
            </a:r>
            <a:r>
              <a:rPr lang="ko-KR" altLang="en-US" sz="1800" dirty="0" smtClean="0"/>
              <a:t> 메시지와 함께 창이 종료된다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smtClean="0"/>
              <a:t>←→ 좌우 키로 플레이어의 방향을 설정한다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en-US" altLang="ko-KR" sz="1800" dirty="0" smtClean="0"/>
              <a:t>Space bar</a:t>
            </a:r>
            <a:r>
              <a:rPr lang="ko-KR" altLang="en-US" sz="1800" dirty="0" smtClean="0"/>
              <a:t>로 플레이어가 점프한다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3" y="3036111"/>
            <a:ext cx="2825481" cy="159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6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271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2D프로그래밍 1차 발표</vt:lpstr>
      <vt:lpstr>메이플스토리-(소멸의 여로) RPG게임</vt:lpstr>
      <vt:lpstr>PowerPoint 프레젠테이션</vt:lpstr>
      <vt:lpstr>PowerPoint 프레젠테이션</vt:lpstr>
      <vt:lpstr>PowerPoint 프레젠테이션</vt:lpstr>
      <vt:lpstr>개발일정</vt:lpstr>
      <vt:lpstr>상세 게임기획서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2D프로그래밍 1차 발표</dc:title>
  <dc:creator>관리자</dc:creator>
  <cp:lastModifiedBy>관리자</cp:lastModifiedBy>
  <cp:revision>5</cp:revision>
  <dcterms:created xsi:type="dcterms:W3CDTF">2025-10-01T13:01:22Z</dcterms:created>
  <dcterms:modified xsi:type="dcterms:W3CDTF">2025-10-01T13:56:58Z</dcterms:modified>
</cp:coreProperties>
</file>