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4"/>
    <p:sldMasterId id="2147483730" r:id="rId5"/>
    <p:sldMasterId id="214748373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Lexend SemiBold"/>
      <p:regular r:id="rId25"/>
      <p:bold r:id="rId26"/>
    </p:embeddedFont>
    <p:embeddedFont>
      <p:font typeface="Lexend Light"/>
      <p:regular r:id="rId27"/>
      <p:bold r:id="rId28"/>
    </p:embeddedFont>
    <p:embeddedFont>
      <p:font typeface="Lexend Medium"/>
      <p:regular r:id="rId29"/>
      <p:bold r:id="rId30"/>
    </p:embeddedFont>
    <p:embeddedFont>
      <p:font typeface="Lexe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exendSemiBold-bold.fntdata"/><Relationship Id="rId25" Type="http://schemas.openxmlformats.org/officeDocument/2006/relationships/font" Target="fonts/LexendSemiBold-regular.fntdata"/><Relationship Id="rId28" Type="http://schemas.openxmlformats.org/officeDocument/2006/relationships/font" Target="fonts/LexendLight-bold.fntdata"/><Relationship Id="rId27" Type="http://schemas.openxmlformats.org/officeDocument/2006/relationships/font" Target="fonts/LexendLigh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exend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-regular.fntdata"/><Relationship Id="rId30" Type="http://schemas.openxmlformats.org/officeDocument/2006/relationships/font" Target="fonts/LexendMedium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Lexen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2d637dd6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2d637dd6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2d638a0b4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2d638a0b4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2d638a0b4ab_19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2d638a0b4ab_19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2d638a0b4ab_19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2d638a0b4ab_19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d638a0b4ab_19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2d638a0b4ab_19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2d638a0b4ab_19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2d638a0b4ab_19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2d638a0b4ab_19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2d638a0b4ab_19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g2d638a0b4ab_19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9" name="Google Shape;2569;g2d638a0b4ab_19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2d638a0b4ab_19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2d638a0b4ab_19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2d637dd6af3_0_2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2d637dd6af3_0_2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2d638a0b4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2d638a0b4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2d638a0b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2d638a0b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2d638a0b4ab_19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2d638a0b4ab_19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d637dd6af3_0_3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d637dd6af3_0_3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2d638a0b4ab_19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2d638a0b4ab_19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2d638a0b4ab_19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2d638a0b4ab_19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d638a0b4ab_19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2d638a0b4ab_19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43200" y="659425"/>
            <a:ext cx="3146400" cy="1091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671825" y="727744"/>
            <a:ext cx="311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2216400" y="1750725"/>
            <a:ext cx="4711200" cy="218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1686400" y="1750825"/>
            <a:ext cx="528900" cy="528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927600" y="2843900"/>
            <a:ext cx="528900" cy="109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3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04800" y="3161075"/>
            <a:ext cx="2851500" cy="1679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999150" y="3161050"/>
            <a:ext cx="2840100" cy="167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156175" y="3161150"/>
            <a:ext cx="2851500" cy="1679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4208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3076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5"/>
          <p:cNvSpPr txBox="1"/>
          <p:nvPr>
            <p:ph idx="3" type="body"/>
          </p:nvPr>
        </p:nvSpPr>
        <p:spPr>
          <a:xfrm>
            <a:off x="3164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4" type="pic"/>
          </p:nvPr>
        </p:nvSpPr>
        <p:spPr>
          <a:xfrm>
            <a:off x="31591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5"/>
          <p:cNvSpPr/>
          <p:nvPr>
            <p:ph idx="5" type="pic"/>
          </p:nvPr>
        </p:nvSpPr>
        <p:spPr>
          <a:xfrm>
            <a:off x="6010625" y="1316450"/>
            <a:ext cx="28287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04800" y="305325"/>
            <a:ext cx="2851500" cy="1009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59125" y="811350"/>
            <a:ext cx="1159500" cy="502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28518" y="361238"/>
            <a:ext cx="2720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6" type="subTitle"/>
          </p:nvPr>
        </p:nvSpPr>
        <p:spPr>
          <a:xfrm>
            <a:off x="3156683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7" type="body"/>
          </p:nvPr>
        </p:nvSpPr>
        <p:spPr>
          <a:xfrm>
            <a:off x="3158960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8" type="subTitle"/>
          </p:nvPr>
        </p:nvSpPr>
        <p:spPr>
          <a:xfrm>
            <a:off x="6007809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9" type="body"/>
          </p:nvPr>
        </p:nvSpPr>
        <p:spPr>
          <a:xfrm>
            <a:off x="60100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1 Overview">
  <p:cSld name="TITLE_3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172300" y="660200"/>
            <a:ext cx="47112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883500" y="1756696"/>
            <a:ext cx="1224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195425" y="734045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3260500" y="2309850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6"/>
          <p:cNvSpPr/>
          <p:nvPr>
            <p:ph idx="3" type="pic"/>
          </p:nvPr>
        </p:nvSpPr>
        <p:spPr>
          <a:xfrm>
            <a:off x="4849525" y="2309850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523325" y="2195625"/>
            <a:ext cx="4990200" cy="2385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420210" y="220220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78750" y="56225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78750" y="56225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>
            <a:off x="3523323" y="165420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623075" y="2300000"/>
            <a:ext cx="47907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2 Overview">
  <p:cSld name="TITLE_3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>
            <p:ph idx="2" type="pic"/>
          </p:nvPr>
        </p:nvSpPr>
        <p:spPr>
          <a:xfrm>
            <a:off x="3793600" y="2297107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8"/>
          <p:cNvSpPr/>
          <p:nvPr>
            <p:ph idx="3" type="pic"/>
          </p:nvPr>
        </p:nvSpPr>
        <p:spPr>
          <a:xfrm>
            <a:off x="663400" y="2297107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8"/>
          <p:cNvSpPr/>
          <p:nvPr/>
        </p:nvSpPr>
        <p:spPr>
          <a:xfrm>
            <a:off x="1689800" y="660200"/>
            <a:ext cx="4711200" cy="163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160900" y="1757477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1721834" y="727054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Overview (5)">
  <p:cSld name="TITLE_3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98300" y="1431975"/>
            <a:ext cx="1713600" cy="1890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431665" y="1431975"/>
            <a:ext cx="1713600" cy="1890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137667" y="1431975"/>
            <a:ext cx="1713600" cy="1890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11981" y="1431975"/>
            <a:ext cx="1713600" cy="18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717983" y="1431975"/>
            <a:ext cx="1713600" cy="1890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0891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544426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3" type="body"/>
          </p:nvPr>
        </p:nvSpPr>
        <p:spPr>
          <a:xfrm>
            <a:off x="7105524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4" type="body"/>
          </p:nvPr>
        </p:nvSpPr>
        <p:spPr>
          <a:xfrm>
            <a:off x="2037027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5" type="body"/>
          </p:nvPr>
        </p:nvSpPr>
        <p:spPr>
          <a:xfrm>
            <a:off x="372795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19"/>
          <p:cNvSpPr/>
          <p:nvPr>
            <p:ph idx="6" type="pic"/>
          </p:nvPr>
        </p:nvSpPr>
        <p:spPr>
          <a:xfrm>
            <a:off x="7137800" y="3322275"/>
            <a:ext cx="17136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9"/>
          <p:cNvSpPr/>
          <p:nvPr>
            <p:ph idx="7" type="pic"/>
          </p:nvPr>
        </p:nvSpPr>
        <p:spPr>
          <a:xfrm>
            <a:off x="5427747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9"/>
          <p:cNvSpPr/>
          <p:nvPr>
            <p:ph idx="8" type="pic"/>
          </p:nvPr>
        </p:nvSpPr>
        <p:spPr>
          <a:xfrm>
            <a:off x="3723042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9"/>
          <p:cNvSpPr/>
          <p:nvPr>
            <p:ph idx="9" type="pic"/>
          </p:nvPr>
        </p:nvSpPr>
        <p:spPr>
          <a:xfrm>
            <a:off x="2011891" y="3322275"/>
            <a:ext cx="1728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"/>
          <p:cNvSpPr/>
          <p:nvPr>
            <p:ph idx="13" type="pic"/>
          </p:nvPr>
        </p:nvSpPr>
        <p:spPr>
          <a:xfrm>
            <a:off x="298300" y="3322275"/>
            <a:ext cx="1716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98300" y="301050"/>
            <a:ext cx="40203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9178" y="338025"/>
            <a:ext cx="4039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Goal">
  <p:cSld name="TITLE_3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98312" y="301050"/>
            <a:ext cx="5646900" cy="53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279185" y="31227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4463246" y="3362570"/>
            <a:ext cx="1190400" cy="97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653655" y="3362561"/>
            <a:ext cx="487500" cy="47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463250" y="1056975"/>
            <a:ext cx="4371300" cy="2305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4481951" y="1068225"/>
            <a:ext cx="433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/>
          <p:nvPr>
            <p:ph idx="2" type="pic"/>
          </p:nvPr>
        </p:nvSpPr>
        <p:spPr>
          <a:xfrm>
            <a:off x="298300" y="1055350"/>
            <a:ext cx="4165800" cy="378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0"/>
          <p:cNvSpPr txBox="1"/>
          <p:nvPr>
            <p:ph idx="3" type="body"/>
          </p:nvPr>
        </p:nvSpPr>
        <p:spPr>
          <a:xfrm>
            <a:off x="4484120" y="1667497"/>
            <a:ext cx="4338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0"/>
          <p:cNvSpPr txBox="1"/>
          <p:nvPr>
            <p:ph idx="4"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 Detailed Outline + Key Features">
  <p:cSld name="TITLE_3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6076827" y="986538"/>
            <a:ext cx="25152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194675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1178298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2161921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5" type="subTitle"/>
          </p:nvPr>
        </p:nvSpPr>
        <p:spPr>
          <a:xfrm>
            <a:off x="3139107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6" type="subTitle"/>
          </p:nvPr>
        </p:nvSpPr>
        <p:spPr>
          <a:xfrm>
            <a:off x="4108806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7" type="subTitle"/>
          </p:nvPr>
        </p:nvSpPr>
        <p:spPr>
          <a:xfrm>
            <a:off x="5092429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/>
          <p:nvPr/>
        </p:nvSpPr>
        <p:spPr>
          <a:xfrm>
            <a:off x="298300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197656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1"/>
          <p:cNvSpPr txBox="1"/>
          <p:nvPr>
            <p:ph idx="8" type="body"/>
          </p:nvPr>
        </p:nvSpPr>
        <p:spPr>
          <a:xfrm>
            <a:off x="30268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0" name="Google Shape;150;p21"/>
          <p:cNvSpPr txBox="1"/>
          <p:nvPr>
            <p:ph idx="9" type="body"/>
          </p:nvPr>
        </p:nvSpPr>
        <p:spPr>
          <a:xfrm>
            <a:off x="5210863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>
            <a:off x="3239217" y="1301925"/>
            <a:ext cx="982800" cy="353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1"/>
          <p:cNvSpPr txBox="1"/>
          <p:nvPr>
            <p:ph idx="13" type="body"/>
          </p:nvPr>
        </p:nvSpPr>
        <p:spPr>
          <a:xfrm>
            <a:off x="3251210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4215083" y="1301925"/>
            <a:ext cx="982800" cy="3530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p21"/>
          <p:cNvSpPr txBox="1"/>
          <p:nvPr>
            <p:ph idx="14" type="body"/>
          </p:nvPr>
        </p:nvSpPr>
        <p:spPr>
          <a:xfrm>
            <a:off x="4233736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>
            <a:off x="1280779" y="1301925"/>
            <a:ext cx="982800" cy="353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1"/>
          <p:cNvSpPr txBox="1"/>
          <p:nvPr>
            <p:ph idx="15" type="body"/>
          </p:nvPr>
        </p:nvSpPr>
        <p:spPr>
          <a:xfrm>
            <a:off x="128614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7" name="Google Shape;157;p21"/>
          <p:cNvSpPr/>
          <p:nvPr/>
        </p:nvSpPr>
        <p:spPr>
          <a:xfrm>
            <a:off x="2256692" y="1301925"/>
            <a:ext cx="982800" cy="353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21"/>
          <p:cNvSpPr txBox="1"/>
          <p:nvPr>
            <p:ph idx="16" type="body"/>
          </p:nvPr>
        </p:nvSpPr>
        <p:spPr>
          <a:xfrm>
            <a:off x="2268684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9" name="Google Shape;159;p21"/>
          <p:cNvSpPr/>
          <p:nvPr/>
        </p:nvSpPr>
        <p:spPr>
          <a:xfrm>
            <a:off x="6182130" y="1301927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182130" y="2680069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21"/>
          <p:cNvSpPr txBox="1"/>
          <p:nvPr>
            <p:ph idx="17" type="subTitle"/>
          </p:nvPr>
        </p:nvSpPr>
        <p:spPr>
          <a:xfrm>
            <a:off x="6164355" y="1264050"/>
            <a:ext cx="2472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8" type="body"/>
          </p:nvPr>
        </p:nvSpPr>
        <p:spPr>
          <a:xfrm>
            <a:off x="6160825" y="1743763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9" type="subTitle"/>
          </p:nvPr>
        </p:nvSpPr>
        <p:spPr>
          <a:xfrm>
            <a:off x="6164657" y="2640406"/>
            <a:ext cx="26868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0" type="body"/>
          </p:nvPr>
        </p:nvSpPr>
        <p:spPr>
          <a:xfrm>
            <a:off x="6160825" y="2978547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5" name="Google Shape;165;p2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vel Details">
  <p:cSld name="TITLE_3_1_1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298300" y="301050"/>
            <a:ext cx="35340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279178" y="338025"/>
            <a:ext cx="3537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2" type="pic"/>
          </p:nvPr>
        </p:nvSpPr>
        <p:spPr>
          <a:xfrm>
            <a:off x="3836145" y="1334531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2"/>
          <p:cNvSpPr/>
          <p:nvPr>
            <p:ph idx="3" type="pic"/>
          </p:nvPr>
        </p:nvSpPr>
        <p:spPr>
          <a:xfrm>
            <a:off x="3836145" y="2892484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2"/>
          <p:cNvSpPr/>
          <p:nvPr/>
        </p:nvSpPr>
        <p:spPr>
          <a:xfrm>
            <a:off x="5324404" y="2374069"/>
            <a:ext cx="2480100" cy="2086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5321031" y="2388890"/>
            <a:ext cx="24801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6" name="Google Shape;176;p22"/>
          <p:cNvSpPr/>
          <p:nvPr/>
        </p:nvSpPr>
        <p:spPr>
          <a:xfrm>
            <a:off x="5324434" y="790425"/>
            <a:ext cx="3021000" cy="158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842990" y="908254"/>
            <a:ext cx="2989200" cy="2589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2"/>
          <p:cNvSpPr txBox="1"/>
          <p:nvPr>
            <p:ph idx="4" type="body"/>
          </p:nvPr>
        </p:nvSpPr>
        <p:spPr>
          <a:xfrm>
            <a:off x="866096" y="1255168"/>
            <a:ext cx="29511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5" type="body"/>
          </p:nvPr>
        </p:nvSpPr>
        <p:spPr>
          <a:xfrm>
            <a:off x="5321025" y="801853"/>
            <a:ext cx="3016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6" type="subTitle"/>
          </p:nvPr>
        </p:nvSpPr>
        <p:spPr>
          <a:xfrm>
            <a:off x="854800" y="922100"/>
            <a:ext cx="2951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3_1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3263350" y="1223800"/>
            <a:ext cx="2617200" cy="2725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32634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/>
          <p:nvPr/>
        </p:nvSpPr>
        <p:spPr>
          <a:xfrm>
            <a:off x="643300" y="1223800"/>
            <a:ext cx="2617200" cy="2725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65015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/>
          <p:nvPr/>
        </p:nvSpPr>
        <p:spPr>
          <a:xfrm>
            <a:off x="5883400" y="1223800"/>
            <a:ext cx="2617200" cy="2725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58835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4" type="body"/>
          </p:nvPr>
        </p:nvSpPr>
        <p:spPr>
          <a:xfrm>
            <a:off x="546686" y="3949300"/>
            <a:ext cx="24048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6463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6" type="body"/>
          </p:nvPr>
        </p:nvSpPr>
        <p:spPr>
          <a:xfrm>
            <a:off x="326485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7" type="body"/>
          </p:nvPr>
        </p:nvSpPr>
        <p:spPr>
          <a:xfrm>
            <a:off x="588340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8" type="body"/>
          </p:nvPr>
        </p:nvSpPr>
        <p:spPr>
          <a:xfrm>
            <a:off x="65015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5" name="Google Shape;195;p23"/>
          <p:cNvSpPr txBox="1"/>
          <p:nvPr>
            <p:ph idx="9" type="body"/>
          </p:nvPr>
        </p:nvSpPr>
        <p:spPr>
          <a:xfrm>
            <a:off x="188047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6" name="Google Shape;196;p23"/>
          <p:cNvSpPr txBox="1"/>
          <p:nvPr>
            <p:ph idx="13" type="body"/>
          </p:nvPr>
        </p:nvSpPr>
        <p:spPr>
          <a:xfrm>
            <a:off x="326677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7" name="Google Shape;197;p23"/>
          <p:cNvSpPr txBox="1"/>
          <p:nvPr>
            <p:ph idx="14" type="body"/>
          </p:nvPr>
        </p:nvSpPr>
        <p:spPr>
          <a:xfrm>
            <a:off x="449710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8" name="Google Shape;198;p23"/>
          <p:cNvSpPr txBox="1"/>
          <p:nvPr>
            <p:ph idx="15" type="body"/>
          </p:nvPr>
        </p:nvSpPr>
        <p:spPr>
          <a:xfrm>
            <a:off x="588340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9" name="Google Shape;199;p23"/>
          <p:cNvSpPr txBox="1"/>
          <p:nvPr>
            <p:ph idx="16" type="body"/>
          </p:nvPr>
        </p:nvSpPr>
        <p:spPr>
          <a:xfrm>
            <a:off x="711372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Pros and Cons">
  <p:cSld name="TITLE_3_1_1_1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298286" y="2469752"/>
            <a:ext cx="2849400" cy="236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148000" y="2469752"/>
            <a:ext cx="2849400" cy="236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984943" y="2469752"/>
            <a:ext cx="2849400" cy="2367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24"/>
          <p:cNvSpPr/>
          <p:nvPr>
            <p:ph idx="2" type="pic"/>
          </p:nvPr>
        </p:nvSpPr>
        <p:spPr>
          <a:xfrm>
            <a:off x="299192" y="1071125"/>
            <a:ext cx="2861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4"/>
          <p:cNvSpPr/>
          <p:nvPr>
            <p:ph idx="3" type="pic"/>
          </p:nvPr>
        </p:nvSpPr>
        <p:spPr>
          <a:xfrm>
            <a:off x="3147675" y="1071125"/>
            <a:ext cx="28371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4"/>
          <p:cNvSpPr/>
          <p:nvPr>
            <p:ph idx="4" type="pic"/>
          </p:nvPr>
        </p:nvSpPr>
        <p:spPr>
          <a:xfrm>
            <a:off x="5984750" y="1071125"/>
            <a:ext cx="2849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313140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5" type="body"/>
          </p:nvPr>
        </p:nvSpPr>
        <p:spPr>
          <a:xfrm>
            <a:off x="3157834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body"/>
          </p:nvPr>
        </p:nvSpPr>
        <p:spPr>
          <a:xfrm>
            <a:off x="6001839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7" type="body"/>
          </p:nvPr>
        </p:nvSpPr>
        <p:spPr>
          <a:xfrm>
            <a:off x="317282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8" type="subTitle"/>
          </p:nvPr>
        </p:nvSpPr>
        <p:spPr>
          <a:xfrm>
            <a:off x="3153692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9" type="subTitle"/>
          </p:nvPr>
        </p:nvSpPr>
        <p:spPr>
          <a:xfrm>
            <a:off x="5997697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ditional Points">
  <p:cSld name="TITLE_3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>
            <p:ph idx="2" type="pic"/>
          </p:nvPr>
        </p:nvSpPr>
        <p:spPr>
          <a:xfrm>
            <a:off x="3789350" y="1216800"/>
            <a:ext cx="5062200" cy="3622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5"/>
          <p:cNvSpPr txBox="1"/>
          <p:nvPr>
            <p:ph idx="3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4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5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6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7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0" name="Google Shape;230;p2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3_1_1_1_1_1_1_1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3_1_1_1_1_1_1_1_1_1_1_2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3_1_1_1_1_1_1_1_1_1_1_2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298300" y="1213300"/>
            <a:ext cx="40788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2983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8"/>
          <p:cNvSpPr/>
          <p:nvPr/>
        </p:nvSpPr>
        <p:spPr>
          <a:xfrm>
            <a:off x="4377100" y="1213300"/>
            <a:ext cx="40788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43771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3" name="Google Shape;253;p2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lth and Safety">
  <p:cSld name="TITLE_3_1_1_1_1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>
            <p:ph idx="2" type="pic"/>
          </p:nvPr>
        </p:nvSpPr>
        <p:spPr>
          <a:xfrm>
            <a:off x="3789500" y="1216033"/>
            <a:ext cx="2512800" cy="271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9"/>
          <p:cNvSpPr/>
          <p:nvPr/>
        </p:nvSpPr>
        <p:spPr>
          <a:xfrm>
            <a:off x="6300850" y="1795700"/>
            <a:ext cx="991200" cy="504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0" name="Google Shape;260;p29"/>
          <p:cNvSpPr/>
          <p:nvPr>
            <p:ph idx="3" type="pic"/>
          </p:nvPr>
        </p:nvSpPr>
        <p:spPr>
          <a:xfrm>
            <a:off x="6302375" y="2298975"/>
            <a:ext cx="2476800" cy="25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9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4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29"/>
          <p:cNvSpPr txBox="1"/>
          <p:nvPr>
            <p:ph idx="5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6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7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8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/>
          <p:nvPr/>
        </p:nvSpPr>
        <p:spPr>
          <a:xfrm>
            <a:off x="3789500" y="3927425"/>
            <a:ext cx="2512800" cy="549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mmendations">
  <p:cSld name="TITLE_3_1_1_1_1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>
            <a:off x="1694350" y="1223800"/>
            <a:ext cx="5755200" cy="3534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705750" y="1223400"/>
            <a:ext cx="57552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6" name="Google Shape;276;p3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ision Making Timelines">
  <p:cSld name="TITLE_3_1_1_1_1_1_1_1_1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97462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2" type="subTitle"/>
          </p:nvPr>
        </p:nvSpPr>
        <p:spPr>
          <a:xfrm>
            <a:off x="1947538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3" type="subTitle"/>
          </p:nvPr>
        </p:nvSpPr>
        <p:spPr>
          <a:xfrm>
            <a:off x="292045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4" type="subTitle"/>
          </p:nvPr>
        </p:nvSpPr>
        <p:spPr>
          <a:xfrm>
            <a:off x="3893363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5" type="subTitle"/>
          </p:nvPr>
        </p:nvSpPr>
        <p:spPr>
          <a:xfrm>
            <a:off x="486627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6" type="subTitle"/>
          </p:nvPr>
        </p:nvSpPr>
        <p:spPr>
          <a:xfrm>
            <a:off x="5839189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7" type="subTitle"/>
          </p:nvPr>
        </p:nvSpPr>
        <p:spPr>
          <a:xfrm>
            <a:off x="681210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8" type="subTitle"/>
          </p:nvPr>
        </p:nvSpPr>
        <p:spPr>
          <a:xfrm>
            <a:off x="7785014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9" name="Google Shape;289;p31"/>
          <p:cNvCxnSpPr/>
          <p:nvPr/>
        </p:nvCxnSpPr>
        <p:spPr>
          <a:xfrm>
            <a:off x="326031" y="3827919"/>
            <a:ext cx="830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1"/>
          <p:cNvCxnSpPr/>
          <p:nvPr/>
        </p:nvCxnSpPr>
        <p:spPr>
          <a:xfrm>
            <a:off x="1060840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1"/>
          <p:cNvCxnSpPr/>
          <p:nvPr/>
        </p:nvCxnSpPr>
        <p:spPr>
          <a:xfrm>
            <a:off x="2039296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/>
          <p:nvPr/>
        </p:nvCxnSpPr>
        <p:spPr>
          <a:xfrm>
            <a:off x="3011282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1"/>
          <p:cNvCxnSpPr/>
          <p:nvPr/>
        </p:nvCxnSpPr>
        <p:spPr>
          <a:xfrm>
            <a:off x="3989739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1"/>
          <p:cNvCxnSpPr/>
          <p:nvPr/>
        </p:nvCxnSpPr>
        <p:spPr>
          <a:xfrm>
            <a:off x="4968195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1"/>
          <p:cNvCxnSpPr/>
          <p:nvPr/>
        </p:nvCxnSpPr>
        <p:spPr>
          <a:xfrm>
            <a:off x="5939111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/>
          <p:nvPr/>
        </p:nvCxnSpPr>
        <p:spPr>
          <a:xfrm>
            <a:off x="6911098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1"/>
          <p:cNvCxnSpPr/>
          <p:nvPr/>
        </p:nvCxnSpPr>
        <p:spPr>
          <a:xfrm>
            <a:off x="7888483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/>
          <p:nvPr/>
        </p:nvCxnSpPr>
        <p:spPr>
          <a:xfrm>
            <a:off x="15543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2532830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350481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44832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5461729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6432645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7404631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8382017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56730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1"/>
          <p:cNvSpPr txBox="1"/>
          <p:nvPr>
            <p:ph idx="9" type="body"/>
          </p:nvPr>
        </p:nvSpPr>
        <p:spPr>
          <a:xfrm>
            <a:off x="21972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08" name="Google Shape;308;p31"/>
          <p:cNvSpPr txBox="1"/>
          <p:nvPr>
            <p:ph idx="13" type="body"/>
          </p:nvPr>
        </p:nvSpPr>
        <p:spPr>
          <a:xfrm>
            <a:off x="1676863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09" name="Google Shape;309;p31"/>
          <p:cNvSpPr txBox="1"/>
          <p:nvPr>
            <p:ph idx="14" type="body"/>
          </p:nvPr>
        </p:nvSpPr>
        <p:spPr>
          <a:xfrm>
            <a:off x="3156254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0" name="Google Shape;310;p31"/>
          <p:cNvSpPr txBox="1"/>
          <p:nvPr>
            <p:ph idx="15" type="body"/>
          </p:nvPr>
        </p:nvSpPr>
        <p:spPr>
          <a:xfrm>
            <a:off x="387951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1" name="Google Shape;311;p31"/>
          <p:cNvSpPr txBox="1"/>
          <p:nvPr>
            <p:ph idx="16" type="body"/>
          </p:nvPr>
        </p:nvSpPr>
        <p:spPr>
          <a:xfrm>
            <a:off x="583534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2" name="Google Shape;312;p31"/>
          <p:cNvSpPr txBox="1"/>
          <p:nvPr>
            <p:ph idx="17" type="body"/>
          </p:nvPr>
        </p:nvSpPr>
        <p:spPr>
          <a:xfrm>
            <a:off x="730027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3" name="Google Shape;313;p31"/>
          <p:cNvSpPr txBox="1"/>
          <p:nvPr>
            <p:ph idx="18" type="body"/>
          </p:nvPr>
        </p:nvSpPr>
        <p:spPr>
          <a:xfrm>
            <a:off x="5213426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4" name="Google Shape;314;p3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301794" y="301050"/>
            <a:ext cx="66093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7" name="Google Shape;317;p31"/>
          <p:cNvSpPr txBox="1"/>
          <p:nvPr>
            <p:ph type="title"/>
          </p:nvPr>
        </p:nvSpPr>
        <p:spPr>
          <a:xfrm>
            <a:off x="279173" y="338025"/>
            <a:ext cx="658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/Outro Slide">
  <p:cSld name="TITLE_3_1_1_1_1_1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4316871" y="2841579"/>
            <a:ext cx="1052100" cy="1086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213760" y="284815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172300" y="120820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1172300" y="120820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4316873" y="230015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32"/>
          <p:cNvSpPr txBox="1"/>
          <p:nvPr>
            <p:ph idx="2" type="title"/>
          </p:nvPr>
        </p:nvSpPr>
        <p:spPr>
          <a:xfrm>
            <a:off x="4316875" y="2841575"/>
            <a:ext cx="10521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3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1822200" y="1536600"/>
            <a:ext cx="4986900" cy="1081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1822300" y="1548425"/>
            <a:ext cx="49869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34"/>
          <p:cNvSpPr/>
          <p:nvPr/>
        </p:nvSpPr>
        <p:spPr>
          <a:xfrm>
            <a:off x="4655406" y="2617800"/>
            <a:ext cx="2159400" cy="98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2" name="Google Shape;332;p34"/>
          <p:cNvSpPr txBox="1"/>
          <p:nvPr>
            <p:ph idx="1" type="subTitle"/>
          </p:nvPr>
        </p:nvSpPr>
        <p:spPr>
          <a:xfrm>
            <a:off x="4649825" y="2625603"/>
            <a:ext cx="2159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8" name="Google Shape;338;p35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35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/>
          <p:nvPr/>
        </p:nvSpPr>
        <p:spPr>
          <a:xfrm>
            <a:off x="298300" y="1213300"/>
            <a:ext cx="34551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3778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6"/>
          <p:cNvSpPr/>
          <p:nvPr/>
        </p:nvSpPr>
        <p:spPr>
          <a:xfrm>
            <a:off x="3753400" y="1213300"/>
            <a:ext cx="34551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6" name="Google Shape;346;p36"/>
          <p:cNvSpPr txBox="1"/>
          <p:nvPr>
            <p:ph idx="2" type="body"/>
          </p:nvPr>
        </p:nvSpPr>
        <p:spPr>
          <a:xfrm>
            <a:off x="38329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3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3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3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5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/>
          <p:nvPr/>
        </p:nvSpPr>
        <p:spPr>
          <a:xfrm>
            <a:off x="298862" y="1213300"/>
            <a:ext cx="42042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370550" y="1290925"/>
            <a:ext cx="40608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3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98300" y="301050"/>
            <a:ext cx="42363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2" name="Google Shape;362;p38"/>
          <p:cNvSpPr txBox="1"/>
          <p:nvPr>
            <p:ph type="title"/>
          </p:nvPr>
        </p:nvSpPr>
        <p:spPr>
          <a:xfrm>
            <a:off x="279177" y="338025"/>
            <a:ext cx="42042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6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6" name="Google Shape;366;p39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9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9" name="Google Shape;369;p3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1172300" y="2775600"/>
            <a:ext cx="2953200" cy="890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1172300" y="1477197"/>
            <a:ext cx="5841600" cy="1298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4125500" y="2775588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1227050" y="1551048"/>
            <a:ext cx="5732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40"/>
          <p:cNvSpPr txBox="1"/>
          <p:nvPr>
            <p:ph idx="1" type="subTitle"/>
          </p:nvPr>
        </p:nvSpPr>
        <p:spPr>
          <a:xfrm>
            <a:off x="1240100" y="2837775"/>
            <a:ext cx="28323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7" name="Google Shape;377;p4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1187325" y="3840875"/>
            <a:ext cx="6892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8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4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2" name="Google Shape;382;p4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9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5" name="Google Shape;385;p4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idx="1" type="subTitle"/>
          </p:nvPr>
        </p:nvSpPr>
        <p:spPr>
          <a:xfrm>
            <a:off x="317500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3"/>
          <p:cNvSpPr txBox="1"/>
          <p:nvPr>
            <p:ph idx="2" type="subTitle"/>
          </p:nvPr>
        </p:nvSpPr>
        <p:spPr>
          <a:xfrm>
            <a:off x="4421675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3"/>
          <p:cNvSpPr txBox="1"/>
          <p:nvPr>
            <p:ph idx="3" type="subTitle"/>
          </p:nvPr>
        </p:nvSpPr>
        <p:spPr>
          <a:xfrm>
            <a:off x="317500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3"/>
          <p:cNvSpPr txBox="1"/>
          <p:nvPr>
            <p:ph idx="4" type="subTitle"/>
          </p:nvPr>
        </p:nvSpPr>
        <p:spPr>
          <a:xfrm>
            <a:off x="4421675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5" type="subTitle"/>
          </p:nvPr>
        </p:nvSpPr>
        <p:spPr>
          <a:xfrm>
            <a:off x="317500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3"/>
          <p:cNvSpPr txBox="1"/>
          <p:nvPr>
            <p:ph idx="6" type="subTitle"/>
          </p:nvPr>
        </p:nvSpPr>
        <p:spPr>
          <a:xfrm>
            <a:off x="4421675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7" name="Google Shape;397;p4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9" name="Google Shape;399;p4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292600" y="1214724"/>
            <a:ext cx="4239000" cy="250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2" name="Google Shape;402;p44"/>
          <p:cNvSpPr/>
          <p:nvPr>
            <p:ph idx="2" type="pic"/>
          </p:nvPr>
        </p:nvSpPr>
        <p:spPr>
          <a:xfrm>
            <a:off x="4531775" y="1221524"/>
            <a:ext cx="4302600" cy="363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40319" y="1261074"/>
            <a:ext cx="40614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5" name="Google Shape;405;p4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/>
          <p:nvPr/>
        </p:nvSpPr>
        <p:spPr>
          <a:xfrm>
            <a:off x="290556" y="1213300"/>
            <a:ext cx="40176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45"/>
          <p:cNvSpPr txBox="1"/>
          <p:nvPr>
            <p:ph idx="1" type="body"/>
          </p:nvPr>
        </p:nvSpPr>
        <p:spPr>
          <a:xfrm>
            <a:off x="416145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45"/>
          <p:cNvSpPr/>
          <p:nvPr/>
        </p:nvSpPr>
        <p:spPr>
          <a:xfrm>
            <a:off x="4308218" y="1213300"/>
            <a:ext cx="40176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2" name="Google Shape;412;p45"/>
          <p:cNvSpPr txBox="1"/>
          <p:nvPr>
            <p:ph idx="2" type="body"/>
          </p:nvPr>
        </p:nvSpPr>
        <p:spPr>
          <a:xfrm>
            <a:off x="4433807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5"/>
          <p:cNvSpPr txBox="1"/>
          <p:nvPr>
            <p:ph idx="3" type="subTitle"/>
          </p:nvPr>
        </p:nvSpPr>
        <p:spPr>
          <a:xfrm>
            <a:off x="416145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4" type="subTitle"/>
          </p:nvPr>
        </p:nvSpPr>
        <p:spPr>
          <a:xfrm>
            <a:off x="4433807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" name="Google Shape;416;p4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4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/>
          <p:nvPr/>
        </p:nvSpPr>
        <p:spPr>
          <a:xfrm>
            <a:off x="290556" y="1213300"/>
            <a:ext cx="28455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379498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6"/>
          <p:cNvSpPr/>
          <p:nvPr/>
        </p:nvSpPr>
        <p:spPr>
          <a:xfrm>
            <a:off x="3135874" y="1213300"/>
            <a:ext cx="28455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3" name="Google Shape;423;p46"/>
          <p:cNvSpPr txBox="1"/>
          <p:nvPr>
            <p:ph idx="2" type="body"/>
          </p:nvPr>
        </p:nvSpPr>
        <p:spPr>
          <a:xfrm>
            <a:off x="3224816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3" type="subTitle"/>
          </p:nvPr>
        </p:nvSpPr>
        <p:spPr>
          <a:xfrm>
            <a:off x="379498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6"/>
          <p:cNvSpPr txBox="1"/>
          <p:nvPr>
            <p:ph idx="4" type="subTitle"/>
          </p:nvPr>
        </p:nvSpPr>
        <p:spPr>
          <a:xfrm>
            <a:off x="3224816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6"/>
          <p:cNvSpPr/>
          <p:nvPr/>
        </p:nvSpPr>
        <p:spPr>
          <a:xfrm>
            <a:off x="5981304" y="1213300"/>
            <a:ext cx="28455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7" name="Google Shape;427;p46"/>
          <p:cNvSpPr txBox="1"/>
          <p:nvPr>
            <p:ph idx="5" type="body"/>
          </p:nvPr>
        </p:nvSpPr>
        <p:spPr>
          <a:xfrm>
            <a:off x="6070247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idx="6" type="subTitle"/>
          </p:nvPr>
        </p:nvSpPr>
        <p:spPr>
          <a:xfrm>
            <a:off x="6070247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4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0" name="Google Shape;430;p4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2" name="Google Shape;432;p4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4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/>
          <p:nvPr/>
        </p:nvSpPr>
        <p:spPr>
          <a:xfrm>
            <a:off x="292600" y="1213300"/>
            <a:ext cx="21327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5" name="Google Shape;435;p47"/>
          <p:cNvSpPr txBox="1"/>
          <p:nvPr>
            <p:ph idx="1" type="body"/>
          </p:nvPr>
        </p:nvSpPr>
        <p:spPr>
          <a:xfrm>
            <a:off x="388220" y="20640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/>
          <p:nvPr/>
        </p:nvSpPr>
        <p:spPr>
          <a:xfrm>
            <a:off x="2425130" y="1213300"/>
            <a:ext cx="21327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7" name="Google Shape;437;p47"/>
          <p:cNvSpPr txBox="1"/>
          <p:nvPr>
            <p:ph idx="2" type="body"/>
          </p:nvPr>
        </p:nvSpPr>
        <p:spPr>
          <a:xfrm>
            <a:off x="2524606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idx="3" type="subTitle"/>
          </p:nvPr>
        </p:nvSpPr>
        <p:spPr>
          <a:xfrm>
            <a:off x="395987" y="13136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4" type="subTitle"/>
          </p:nvPr>
        </p:nvSpPr>
        <p:spPr>
          <a:xfrm>
            <a:off x="2524607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7"/>
          <p:cNvSpPr/>
          <p:nvPr/>
        </p:nvSpPr>
        <p:spPr>
          <a:xfrm>
            <a:off x="4557594" y="1213300"/>
            <a:ext cx="21327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1" name="Google Shape;441;p47"/>
          <p:cNvSpPr txBox="1"/>
          <p:nvPr>
            <p:ph idx="5" type="body"/>
          </p:nvPr>
        </p:nvSpPr>
        <p:spPr>
          <a:xfrm>
            <a:off x="465713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47"/>
          <p:cNvSpPr/>
          <p:nvPr/>
        </p:nvSpPr>
        <p:spPr>
          <a:xfrm>
            <a:off x="6690125" y="1213300"/>
            <a:ext cx="21327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3" name="Google Shape;443;p47"/>
          <p:cNvSpPr txBox="1"/>
          <p:nvPr>
            <p:ph idx="6" type="body"/>
          </p:nvPr>
        </p:nvSpPr>
        <p:spPr>
          <a:xfrm>
            <a:off x="678958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4" name="Google Shape;444;p47"/>
          <p:cNvSpPr txBox="1"/>
          <p:nvPr>
            <p:ph idx="7" type="subTitle"/>
          </p:nvPr>
        </p:nvSpPr>
        <p:spPr>
          <a:xfrm>
            <a:off x="4657140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7"/>
          <p:cNvSpPr txBox="1"/>
          <p:nvPr>
            <p:ph idx="8" type="subTitle"/>
          </p:nvPr>
        </p:nvSpPr>
        <p:spPr>
          <a:xfrm>
            <a:off x="6789588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7" name="Google Shape;447;p4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9" name="Google Shape;449;p4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5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/>
          <p:nvPr>
            <p:ph idx="2" type="pic"/>
          </p:nvPr>
        </p:nvSpPr>
        <p:spPr>
          <a:xfrm>
            <a:off x="332000" y="1102925"/>
            <a:ext cx="6915000" cy="37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48"/>
          <p:cNvSpPr/>
          <p:nvPr/>
        </p:nvSpPr>
        <p:spPr>
          <a:xfrm>
            <a:off x="7236337" y="1102925"/>
            <a:ext cx="1097400" cy="46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4" name="Google Shape;454;p4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6" name="Google Shape;456;p48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6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/>
          <p:nvPr/>
        </p:nvSpPr>
        <p:spPr>
          <a:xfrm>
            <a:off x="299641" y="301944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9" name="Google Shape;459;p49"/>
          <p:cNvSpPr/>
          <p:nvPr/>
        </p:nvSpPr>
        <p:spPr>
          <a:xfrm>
            <a:off x="298987" y="3164944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0" name="Google Shape;460;p49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49"/>
          <p:cNvSpPr txBox="1"/>
          <p:nvPr>
            <p:ph idx="1" type="subTitle"/>
          </p:nvPr>
        </p:nvSpPr>
        <p:spPr>
          <a:xfrm>
            <a:off x="335627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9"/>
          <p:cNvSpPr/>
          <p:nvPr/>
        </p:nvSpPr>
        <p:spPr>
          <a:xfrm>
            <a:off x="3055339" y="3164944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3" name="Google Shape;463;p49"/>
          <p:cNvSpPr/>
          <p:nvPr>
            <p:ph idx="2" type="pic"/>
          </p:nvPr>
        </p:nvSpPr>
        <p:spPr>
          <a:xfrm>
            <a:off x="305510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9"/>
          <p:cNvSpPr txBox="1"/>
          <p:nvPr>
            <p:ph idx="3" type="subTitle"/>
          </p:nvPr>
        </p:nvSpPr>
        <p:spPr>
          <a:xfrm>
            <a:off x="3085572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49"/>
          <p:cNvSpPr txBox="1"/>
          <p:nvPr>
            <p:ph idx="4" type="body"/>
          </p:nvPr>
        </p:nvSpPr>
        <p:spPr>
          <a:xfrm>
            <a:off x="329783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49"/>
          <p:cNvSpPr txBox="1"/>
          <p:nvPr>
            <p:ph idx="5" type="body"/>
          </p:nvPr>
        </p:nvSpPr>
        <p:spPr>
          <a:xfrm>
            <a:off x="3088466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49"/>
          <p:cNvSpPr/>
          <p:nvPr/>
        </p:nvSpPr>
        <p:spPr>
          <a:xfrm>
            <a:off x="3062463" y="809593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8" name="Google Shape;468;p49"/>
          <p:cNvSpPr/>
          <p:nvPr>
            <p:ph idx="6" type="pic"/>
          </p:nvPr>
        </p:nvSpPr>
        <p:spPr>
          <a:xfrm>
            <a:off x="3063994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0" name="Google Shape;470;p4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7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/>
          <p:nvPr/>
        </p:nvSpPr>
        <p:spPr>
          <a:xfrm>
            <a:off x="298192" y="301228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3" name="Google Shape;473;p50"/>
          <p:cNvSpPr/>
          <p:nvPr/>
        </p:nvSpPr>
        <p:spPr>
          <a:xfrm>
            <a:off x="297538" y="3164228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4" name="Google Shape;474;p50"/>
          <p:cNvSpPr txBox="1"/>
          <p:nvPr>
            <p:ph idx="1" type="subTitle"/>
          </p:nvPr>
        </p:nvSpPr>
        <p:spPr>
          <a:xfrm>
            <a:off x="334178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50"/>
          <p:cNvSpPr/>
          <p:nvPr/>
        </p:nvSpPr>
        <p:spPr>
          <a:xfrm>
            <a:off x="3053889" y="3164228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6" name="Google Shape;476;p50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50"/>
          <p:cNvSpPr/>
          <p:nvPr>
            <p:ph idx="2" type="pic"/>
          </p:nvPr>
        </p:nvSpPr>
        <p:spPr>
          <a:xfrm>
            <a:off x="304061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50"/>
          <p:cNvSpPr txBox="1"/>
          <p:nvPr>
            <p:ph idx="3" type="subTitle"/>
          </p:nvPr>
        </p:nvSpPr>
        <p:spPr>
          <a:xfrm>
            <a:off x="30841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0"/>
          <p:cNvSpPr txBox="1"/>
          <p:nvPr>
            <p:ph idx="4" type="body"/>
          </p:nvPr>
        </p:nvSpPr>
        <p:spPr>
          <a:xfrm>
            <a:off x="328334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0" name="Google Shape;480;p50"/>
          <p:cNvSpPr txBox="1"/>
          <p:nvPr>
            <p:ph idx="5" type="body"/>
          </p:nvPr>
        </p:nvSpPr>
        <p:spPr>
          <a:xfrm>
            <a:off x="30870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1" name="Google Shape;481;p50"/>
          <p:cNvSpPr/>
          <p:nvPr/>
        </p:nvSpPr>
        <p:spPr>
          <a:xfrm>
            <a:off x="3061014" y="808877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2" name="Google Shape;482;p50"/>
          <p:cNvSpPr/>
          <p:nvPr>
            <p:ph idx="6" type="pic"/>
          </p:nvPr>
        </p:nvSpPr>
        <p:spPr>
          <a:xfrm>
            <a:off x="30625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811189" y="3164228"/>
            <a:ext cx="2757300" cy="1683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6" name="Google Shape;486;p50"/>
          <p:cNvSpPr txBox="1"/>
          <p:nvPr>
            <p:ph idx="7" type="subTitle"/>
          </p:nvPr>
        </p:nvSpPr>
        <p:spPr>
          <a:xfrm>
            <a:off x="58414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8" type="body"/>
          </p:nvPr>
        </p:nvSpPr>
        <p:spPr>
          <a:xfrm>
            <a:off x="58443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/>
          <p:nvPr>
            <p:ph idx="9" type="pic"/>
          </p:nvPr>
        </p:nvSpPr>
        <p:spPr>
          <a:xfrm>
            <a:off x="58198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8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"/>
          <p:cNvSpPr/>
          <p:nvPr>
            <p:ph idx="2" type="pic"/>
          </p:nvPr>
        </p:nvSpPr>
        <p:spPr>
          <a:xfrm>
            <a:off x="317500" y="1104900"/>
            <a:ext cx="8521800" cy="373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5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2" name="Google Shape;492;p5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9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/>
          <p:nvPr>
            <p:ph idx="2" type="pic"/>
          </p:nvPr>
        </p:nvSpPr>
        <p:spPr>
          <a:xfrm>
            <a:off x="340412" y="3044150"/>
            <a:ext cx="2087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52"/>
          <p:cNvSpPr/>
          <p:nvPr>
            <p:ph idx="3" type="pic"/>
          </p:nvPr>
        </p:nvSpPr>
        <p:spPr>
          <a:xfrm>
            <a:off x="5649300" y="3044303"/>
            <a:ext cx="1190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52"/>
          <p:cNvSpPr/>
          <p:nvPr>
            <p:ph idx="4" type="pic"/>
          </p:nvPr>
        </p:nvSpPr>
        <p:spPr>
          <a:xfrm>
            <a:off x="340400" y="1690778"/>
            <a:ext cx="1416300" cy="133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52"/>
          <p:cNvSpPr/>
          <p:nvPr>
            <p:ph idx="5" type="pic"/>
          </p:nvPr>
        </p:nvSpPr>
        <p:spPr>
          <a:xfrm>
            <a:off x="2443047" y="3044052"/>
            <a:ext cx="1190100" cy="132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2"/>
          <p:cNvSpPr/>
          <p:nvPr>
            <p:ph idx="6" type="pic"/>
          </p:nvPr>
        </p:nvSpPr>
        <p:spPr>
          <a:xfrm>
            <a:off x="3648504" y="3044048"/>
            <a:ext cx="1991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52"/>
          <p:cNvSpPr/>
          <p:nvPr>
            <p:ph idx="7" type="pic"/>
          </p:nvPr>
        </p:nvSpPr>
        <p:spPr>
          <a:xfrm>
            <a:off x="1767376" y="1263050"/>
            <a:ext cx="18813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52"/>
          <p:cNvSpPr/>
          <p:nvPr>
            <p:ph idx="8" type="pic"/>
          </p:nvPr>
        </p:nvSpPr>
        <p:spPr>
          <a:xfrm>
            <a:off x="3648523" y="1263050"/>
            <a:ext cx="1592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52"/>
          <p:cNvSpPr/>
          <p:nvPr>
            <p:ph idx="9" type="pic"/>
          </p:nvPr>
        </p:nvSpPr>
        <p:spPr>
          <a:xfrm>
            <a:off x="5240654" y="1263050"/>
            <a:ext cx="15987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2"/>
          <p:cNvSpPr/>
          <p:nvPr>
            <p:ph idx="13" type="pic"/>
          </p:nvPr>
        </p:nvSpPr>
        <p:spPr>
          <a:xfrm>
            <a:off x="6860149" y="1263050"/>
            <a:ext cx="1962600" cy="355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5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4" name="Google Shape;504;p5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5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6" name="Google Shape;506;p5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4" name="Google Shape;514;p5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15" name="Google Shape;515;p5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5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5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18" name="Google Shape;518;p5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5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21" name="Google Shape;521;p5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5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5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5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5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5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5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5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5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5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5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5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5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5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5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5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5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5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5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5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5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5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5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5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5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5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0" name="Google Shape;580;p5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2" name="Google Shape;582;p5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3" name="Google Shape;583;p5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4" name="Google Shape;584;p5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5" name="Google Shape;585;p5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5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5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89" name="Google Shape;589;p5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5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5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5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5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5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5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5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5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5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5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5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5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5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5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5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5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5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5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5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5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5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5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5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5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5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8" name="Google Shape;648;p5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50" name="Google Shape;650;p5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5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52" name="Google Shape;652;p5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53" name="Google Shape;653;p5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5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56" name="Google Shape;656;p5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5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5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5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5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5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5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5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5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5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5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5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5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5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5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5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5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5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5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5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5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5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5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5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5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5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5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5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5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5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5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5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5" name="Google Shape;715;p5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17" name="Google Shape;717;p5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18" name="Google Shape;718;p5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19" name="Google Shape;719;p5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0" name="Google Shape;720;p5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5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5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5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25" name="Google Shape;725;p5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5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5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5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5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5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5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5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5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5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5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5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5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5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5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5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5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5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5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5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5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5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5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5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5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5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5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5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5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5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5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5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5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5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5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5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5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5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5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5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5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5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5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5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5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5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5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5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5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5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4" name="Google Shape;784;p5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86" name="Google Shape;786;p5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87" name="Google Shape;787;p5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88" name="Google Shape;788;p5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5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5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92" name="Google Shape;792;p5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5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5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5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5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5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5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5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5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5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5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5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5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5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5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5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5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5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5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5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5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5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5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5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5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5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5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5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5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5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5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5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5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5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5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5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5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5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5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5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5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5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1" name="Google Shape;851;p5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53" name="Google Shape;853;p5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4" name="Google Shape;854;p5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5" name="Google Shape;855;p5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6" name="Google Shape;856;p5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6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59" name="Google Shape;859;p6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6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6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6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6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6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6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6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6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6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6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6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6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6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6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6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6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6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6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6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6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6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6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6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6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6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6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6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6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6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6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6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6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6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6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6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6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6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6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6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6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6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6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6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6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6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6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6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6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6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6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6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6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6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6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6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6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6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6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18" name="Google Shape;918;p6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9" name="Google Shape;919;p6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0" name="Google Shape;920;p6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1" name="Google Shape;921;p6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23" name="Google Shape;923;p6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924" name="Google Shape;924;p6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5" name="Google Shape;925;p6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6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28" name="Google Shape;928;p6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6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6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6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6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6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6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6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6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6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6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6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6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6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6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6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6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6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6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6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6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7" name="Google Shape;987;p6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88" name="Google Shape;988;p6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0" name="Google Shape;990;p6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6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6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94" name="Google Shape;994;p6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6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6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6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6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6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6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6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6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53" name="Google Shape;1053;p6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54" name="Google Shape;1054;p6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6" name="Google Shape;1056;p6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p6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59" name="Google Shape;1059;p6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6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6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6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6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6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6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6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6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6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6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6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6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6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6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6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6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6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6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6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6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6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6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6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6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6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6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6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6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6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6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6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6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6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6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6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6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6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6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6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6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6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6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6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6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6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6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6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6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18" name="Google Shape;1118;p6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19" name="Google Shape;1119;p6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1" name="Google Shape;1121;p6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22" name="Google Shape;1122;p6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6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25" name="Google Shape;1125;p6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6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6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6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6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6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6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6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6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6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6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6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6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6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6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6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6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6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6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6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6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6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6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6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6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6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6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6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6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6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6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6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6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6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6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6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6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6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6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6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6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6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6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6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6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6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6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6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6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6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84" name="Google Shape;1184;p6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85" name="Google Shape;1185;p6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7" name="Google Shape;1187;p6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88" name="Google Shape;1188;p6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89" name="Google Shape;1189;p6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6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92" name="Google Shape;1192;p6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6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6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6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6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6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6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6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6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6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6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6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6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6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6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6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6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6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6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6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6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6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6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6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6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6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6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6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6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6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6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6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6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6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6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6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6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6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6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6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6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6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6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6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6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6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6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6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6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6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6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6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6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51" name="Google Shape;1251;p6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52" name="Google Shape;1252;p6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4" name="Google Shape;1254;p6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6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57" name="Google Shape;1257;p6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6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6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6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6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6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6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6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6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6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6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6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6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6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6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6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6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6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6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6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6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6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6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6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6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6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6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6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6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6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6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6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6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6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6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6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6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6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6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6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6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6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6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6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6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6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6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6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6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6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6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6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6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6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6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6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6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6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6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16" name="Google Shape;1316;p6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17" name="Google Shape;1317;p6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9" name="Google Shape;1319;p6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6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21" name="Google Shape;1321;p6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6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4" name="Google Shape;1324;p6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6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6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6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6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6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6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6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6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6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6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6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6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6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6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6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6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6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6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6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6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6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6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6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6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6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6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6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6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6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6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6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6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6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6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6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6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6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6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6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6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6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6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6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6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6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6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6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6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6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6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6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6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6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6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6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6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6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83" name="Google Shape;1383;p6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84" name="Google Shape;1384;p6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6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6" name="Google Shape;1386;p6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9" name="Google Shape;1389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0" name="Google Shape;139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4" name="Google Shape;1394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5" name="Google Shape;1395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96" name="Google Shape;139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7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99" name="Google Shape;1399;p7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7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7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7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7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7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7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7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7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7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7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7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7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7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7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7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7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7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7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7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7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7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7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7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7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7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7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7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7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7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7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7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7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7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7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7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7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7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7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7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7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7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7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7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7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7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7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7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7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7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7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7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7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7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7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7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7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7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7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58" name="Google Shape;1458;p7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59" name="Google Shape;1459;p7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1" name="Google Shape;1461;p7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2" name="Google Shape;1462;p7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7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65" name="Google Shape;1465;p7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7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7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7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7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7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7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7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7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7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7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7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7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7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7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7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7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7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7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7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7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7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7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7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7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7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7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7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7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7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7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7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7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7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7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7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7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7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7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7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7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7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7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7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7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7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7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7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7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7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7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7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7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7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7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7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7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7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24" name="Google Shape;1524;p7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25" name="Google Shape;1525;p7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27" name="Google Shape;1527;p7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p7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30" name="Google Shape;1530;p7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7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7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7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7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7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7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7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7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7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7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7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7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7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7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7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7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7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7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7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7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7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7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7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7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7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7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7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7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7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7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7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7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7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7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7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7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7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7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89" name="Google Shape;1589;p7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90" name="Google Shape;1590;p7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92" name="Google Shape;1592;p7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3" name="Google Shape;1593;p7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7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96" name="Google Shape;1596;p7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7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7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7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7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7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7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7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7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7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7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7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7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7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7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7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7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7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7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7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7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7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7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7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7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7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7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7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7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7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7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7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7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7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7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7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55" name="Google Shape;1655;p7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56" name="Google Shape;1656;p7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7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60" name="Google Shape;1660;p7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64" name="Google Shape;1664;p7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65" name="Google Shape;1665;p7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7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7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7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7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7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7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7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7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7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7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7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7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7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7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7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7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7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7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7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7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7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7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7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7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7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7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7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7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7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7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7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7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7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7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7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7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7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7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7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7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7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7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7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7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7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7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7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7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7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7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7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7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7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7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7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7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7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7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24" name="Google Shape;1724;p7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6" name="Google Shape;1726;p7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7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7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7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0" name="Google Shape;1730;p7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7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7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7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35" name="Google Shape;1735;p7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36" name="Google Shape;1736;p7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7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7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7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7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7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7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7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7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7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7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7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7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7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7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7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7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7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7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7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7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7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7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7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7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7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7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7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7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7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7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7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7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7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7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7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7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7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7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7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7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7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7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7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7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7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7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7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7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95" name="Google Shape;1795;p7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7" name="Google Shape;1797;p7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98" name="Google Shape;1798;p7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799" name="Google Shape;1799;p7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7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02" name="Google Shape;1802;p7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03" name="Google Shape;1803;p7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7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7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7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7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7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7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7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7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7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7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7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7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7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7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7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7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7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7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7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7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7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62" name="Google Shape;1862;p7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7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4" name="Google Shape;1864;p7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5" name="Google Shape;1865;p7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6" name="Google Shape;1866;p7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7" name="Google Shape;1867;p7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8" name="Google Shape;1868;p7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7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71" name="Google Shape;1871;p7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72" name="Google Shape;1872;p7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7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7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7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7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7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7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7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7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7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7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7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7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7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7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7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7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7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7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7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7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7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4" name="Google Shape;1894;p7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5" name="Google Shape;1895;p7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7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7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8" name="Google Shape;1898;p7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9" name="Google Shape;1899;p7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0" name="Google Shape;1900;p7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1" name="Google Shape;1901;p7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2" name="Google Shape;1902;p7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3" name="Google Shape;1903;p7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4" name="Google Shape;1904;p7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5" name="Google Shape;1905;p7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6" name="Google Shape;1906;p7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7" name="Google Shape;1907;p7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8" name="Google Shape;1908;p7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9" name="Google Shape;1909;p7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0" name="Google Shape;1910;p7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1" name="Google Shape;1911;p7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2" name="Google Shape;1912;p7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3" name="Google Shape;1913;p7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4" name="Google Shape;1914;p7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5" name="Google Shape;1915;p7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6" name="Google Shape;1916;p7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7" name="Google Shape;1917;p7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8" name="Google Shape;1918;p7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9" name="Google Shape;1919;p7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0" name="Google Shape;1920;p7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1" name="Google Shape;1921;p7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2" name="Google Shape;1922;p7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3" name="Google Shape;1923;p7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4" name="Google Shape;1924;p7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5" name="Google Shape;1925;p7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6" name="Google Shape;1926;p7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7" name="Google Shape;1927;p7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8" name="Google Shape;1928;p7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9" name="Google Shape;1929;p7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0" name="Google Shape;1930;p7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31" name="Google Shape;1931;p7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7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3" name="Google Shape;1933;p7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4" name="Google Shape;1934;p7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7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6" name="Google Shape;1936;p7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7" name="Google Shape;1937;p7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8" name="Google Shape;1938;p7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9" name="Google Shape;1939;p7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7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42" name="Google Shape;1942;p7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43" name="Google Shape;1943;p7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7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7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6" name="Google Shape;1946;p7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7" name="Google Shape;1947;p7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8" name="Google Shape;1948;p7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9" name="Google Shape;1949;p7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0" name="Google Shape;1950;p7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1" name="Google Shape;1951;p7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7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3" name="Google Shape;1953;p7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4" name="Google Shape;1954;p7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5" name="Google Shape;1955;p7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6" name="Google Shape;1956;p7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7" name="Google Shape;1957;p7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8" name="Google Shape;1958;p7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9" name="Google Shape;1959;p7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0" name="Google Shape;1960;p7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1" name="Google Shape;1961;p7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2" name="Google Shape;1962;p7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3" name="Google Shape;1963;p7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4" name="Google Shape;1964;p7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5" name="Google Shape;1965;p7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6" name="Google Shape;1966;p7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7" name="Google Shape;1967;p7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8" name="Google Shape;1968;p7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9" name="Google Shape;1969;p7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0" name="Google Shape;1970;p7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1" name="Google Shape;1971;p7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2" name="Google Shape;1972;p7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3" name="Google Shape;1973;p7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4" name="Google Shape;1974;p7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5" name="Google Shape;1975;p7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6" name="Google Shape;1976;p7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7" name="Google Shape;1977;p7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8" name="Google Shape;1978;p7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9" name="Google Shape;1979;p7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0" name="Google Shape;1980;p7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1" name="Google Shape;1981;p7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2" name="Google Shape;1982;p7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3" name="Google Shape;1983;p7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4" name="Google Shape;1984;p7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5" name="Google Shape;1985;p7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6" name="Google Shape;1986;p7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7" name="Google Shape;1987;p7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8" name="Google Shape;1988;p7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9" name="Google Shape;1989;p7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0" name="Google Shape;1990;p7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1" name="Google Shape;1991;p7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2" name="Google Shape;1992;p7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3" name="Google Shape;1993;p7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4" name="Google Shape;1994;p7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5" name="Google Shape;1995;p7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6" name="Google Shape;1996;p7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7" name="Google Shape;1997;p7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8" name="Google Shape;1998;p7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9" name="Google Shape;1999;p7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0" name="Google Shape;2000;p7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1" name="Google Shape;2001;p7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02" name="Google Shape;2002;p7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7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4" name="Google Shape;2004;p7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05" name="Google Shape;2005;p7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7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07" name="Google Shape;2007;p7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7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09" name="Google Shape;2009;p7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0" name="Google Shape;2010;p7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11" name="Google Shape;2011;p7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2" name="Google Shape;2012;p7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8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15" name="Google Shape;2015;p8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16" name="Google Shape;2016;p8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7" name="Google Shape;2017;p8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8" name="Google Shape;2018;p8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9" name="Google Shape;2019;p8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0" name="Google Shape;2020;p8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1" name="Google Shape;2021;p8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2" name="Google Shape;2022;p8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3" name="Google Shape;2023;p8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4" name="Google Shape;2024;p8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5" name="Google Shape;2025;p8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6" name="Google Shape;2026;p8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7" name="Google Shape;2027;p8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8" name="Google Shape;2028;p8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9" name="Google Shape;2029;p8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0" name="Google Shape;2030;p8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1" name="Google Shape;2031;p8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2" name="Google Shape;2032;p8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3" name="Google Shape;2033;p8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4" name="Google Shape;2034;p8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5" name="Google Shape;2035;p8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6" name="Google Shape;2036;p8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7" name="Google Shape;2037;p8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8" name="Google Shape;2038;p8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9" name="Google Shape;2039;p8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0" name="Google Shape;2040;p8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1" name="Google Shape;2041;p8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2" name="Google Shape;2042;p8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3" name="Google Shape;2043;p8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4" name="Google Shape;2044;p8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5" name="Google Shape;2045;p8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6" name="Google Shape;2046;p8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7" name="Google Shape;2047;p8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8" name="Google Shape;2048;p8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9" name="Google Shape;2049;p8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0" name="Google Shape;2050;p8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1" name="Google Shape;2051;p8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2" name="Google Shape;2052;p8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3" name="Google Shape;2053;p8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4" name="Google Shape;2054;p8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5" name="Google Shape;2055;p8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6" name="Google Shape;2056;p8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7" name="Google Shape;2057;p8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8" name="Google Shape;2058;p8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9" name="Google Shape;2059;p8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0" name="Google Shape;2060;p8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1" name="Google Shape;2061;p8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2" name="Google Shape;2062;p8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3" name="Google Shape;2063;p8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4" name="Google Shape;2064;p8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5" name="Google Shape;2065;p8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6" name="Google Shape;2066;p8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7" name="Google Shape;2067;p8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8" name="Google Shape;2068;p8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9" name="Google Shape;2069;p8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0" name="Google Shape;2070;p8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1" name="Google Shape;2071;p8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2" name="Google Shape;2072;p8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3" name="Google Shape;2073;p8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4" name="Google Shape;2074;p8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75" name="Google Shape;2075;p8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8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7" name="Google Shape;2077;p8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2078" name="Google Shape;2078;p8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8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81" name="Google Shape;2081;p8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82" name="Google Shape;2082;p8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3" name="Google Shape;2083;p8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4" name="Google Shape;2084;p8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5" name="Google Shape;2085;p8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6" name="Google Shape;2086;p8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7" name="Google Shape;2087;p8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8" name="Google Shape;2088;p8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9" name="Google Shape;2089;p8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0" name="Google Shape;2090;p8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1" name="Google Shape;2091;p8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2" name="Google Shape;2092;p8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3" name="Google Shape;2093;p8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4" name="Google Shape;2094;p8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5" name="Google Shape;2095;p8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6" name="Google Shape;2096;p8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7" name="Google Shape;2097;p8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8" name="Google Shape;2098;p8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9" name="Google Shape;2099;p8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0" name="Google Shape;2100;p8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1" name="Google Shape;2101;p8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2" name="Google Shape;2102;p8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3" name="Google Shape;2103;p8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4" name="Google Shape;2104;p8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5" name="Google Shape;2105;p8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6" name="Google Shape;2106;p8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7" name="Google Shape;2107;p8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8" name="Google Shape;2108;p8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9" name="Google Shape;2109;p8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0" name="Google Shape;2110;p8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1" name="Google Shape;2111;p8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2" name="Google Shape;2112;p8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3" name="Google Shape;2113;p8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4" name="Google Shape;2114;p8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5" name="Google Shape;2115;p8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6" name="Google Shape;2116;p8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7" name="Google Shape;2117;p8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8" name="Google Shape;2118;p8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9" name="Google Shape;2119;p8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0" name="Google Shape;2120;p8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1" name="Google Shape;2121;p8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2" name="Google Shape;2122;p8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3" name="Google Shape;2123;p8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4" name="Google Shape;2124;p8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5" name="Google Shape;2125;p8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6" name="Google Shape;2126;p8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7" name="Google Shape;2127;p8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8" name="Google Shape;2128;p8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9" name="Google Shape;2129;p8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0" name="Google Shape;2130;p8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1" name="Google Shape;2131;p8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2" name="Google Shape;2132;p8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3" name="Google Shape;2133;p8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4" name="Google Shape;2134;p8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5" name="Google Shape;2135;p8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6" name="Google Shape;2136;p8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7" name="Google Shape;2137;p8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8" name="Google Shape;2138;p8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9" name="Google Shape;2139;p8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0" name="Google Shape;2140;p8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41" name="Google Shape;2141;p8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8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3" name="Google Shape;2143;p8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4" name="Google Shape;2144;p8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8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6" name="Google Shape;2146;p8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7" name="Google Shape;2147;p8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48" name="Google Shape;2148;p8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49" name="Google Shape;2149;p8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8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52" name="Google Shape;2152;p8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153" name="Google Shape;2153;p8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4" name="Google Shape;2154;p8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5" name="Google Shape;2155;p8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6" name="Google Shape;2156;p8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7" name="Google Shape;2157;p8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8" name="Google Shape;2158;p8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9" name="Google Shape;2159;p8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0" name="Google Shape;2160;p8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1" name="Google Shape;2161;p8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2" name="Google Shape;2162;p8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3" name="Google Shape;2163;p8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4" name="Google Shape;2164;p8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5" name="Google Shape;2165;p8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6" name="Google Shape;2166;p8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7" name="Google Shape;2167;p8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8" name="Google Shape;2168;p8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8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0" name="Google Shape;2170;p8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1" name="Google Shape;2171;p8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2" name="Google Shape;2172;p8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3" name="Google Shape;2173;p8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4" name="Google Shape;2174;p8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5" name="Google Shape;2175;p8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6" name="Google Shape;2176;p8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7" name="Google Shape;2177;p8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8" name="Google Shape;2178;p8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9" name="Google Shape;2179;p8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0" name="Google Shape;2180;p8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1" name="Google Shape;2181;p8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2" name="Google Shape;2182;p8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3" name="Google Shape;2183;p8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4" name="Google Shape;2184;p8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5" name="Google Shape;2185;p8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6" name="Google Shape;2186;p8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7" name="Google Shape;2187;p8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8" name="Google Shape;2188;p8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9" name="Google Shape;2189;p8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0" name="Google Shape;2190;p8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1" name="Google Shape;2191;p8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2" name="Google Shape;2192;p8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3" name="Google Shape;2193;p8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4" name="Google Shape;2194;p8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5" name="Google Shape;2195;p8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6" name="Google Shape;2196;p8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7" name="Google Shape;2197;p8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8" name="Google Shape;2198;p8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9" name="Google Shape;2199;p8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0" name="Google Shape;2200;p8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1" name="Google Shape;2201;p8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2" name="Google Shape;2202;p8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3" name="Google Shape;2203;p8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4" name="Google Shape;2204;p8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5" name="Google Shape;2205;p8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6" name="Google Shape;2206;p8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7" name="Google Shape;2207;p8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8" name="Google Shape;2208;p8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9" name="Google Shape;2209;p8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0" name="Google Shape;2210;p8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1" name="Google Shape;2211;p8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12" name="Google Shape;2212;p8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8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4" name="Google Shape;2214;p8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15" name="Google Shape;2215;p8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8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17" name="Google Shape;2217;p8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8" name="Google Shape;2218;p8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19" name="Google Shape;2219;p8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20" name="Google Shape;2220;p8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21" name="Google Shape;2221;p8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2" name="Google Shape;2222;p8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23" name="Google Shape;2223;p8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8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226" name="Google Shape;2226;p8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27" name="Google Shape;2227;p8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8" name="Google Shape;2228;p8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9" name="Google Shape;2229;p8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0" name="Google Shape;2230;p8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1" name="Google Shape;2231;p8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2" name="Google Shape;2232;p8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3" name="Google Shape;2233;p8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4" name="Google Shape;2234;p8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5" name="Google Shape;2235;p8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6" name="Google Shape;2236;p8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7" name="Google Shape;2237;p8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8" name="Google Shape;2238;p8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9" name="Google Shape;2239;p8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0" name="Google Shape;2240;p8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1" name="Google Shape;2241;p8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2" name="Google Shape;2242;p8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3" name="Google Shape;2243;p8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4" name="Google Shape;2244;p8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5" name="Google Shape;2245;p8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6" name="Google Shape;2246;p8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7" name="Google Shape;2247;p8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8" name="Google Shape;2248;p8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9" name="Google Shape;2249;p8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0" name="Google Shape;2250;p8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1" name="Google Shape;2251;p8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2" name="Google Shape;2252;p8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3" name="Google Shape;2253;p8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4" name="Google Shape;2254;p8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5" name="Google Shape;2255;p8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6" name="Google Shape;2256;p8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7" name="Google Shape;2257;p8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8" name="Google Shape;2258;p8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9" name="Google Shape;2259;p8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0" name="Google Shape;2260;p8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1" name="Google Shape;2261;p8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2" name="Google Shape;2262;p8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3" name="Google Shape;2263;p8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4" name="Google Shape;2264;p8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5" name="Google Shape;2265;p8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6" name="Google Shape;2266;p8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7" name="Google Shape;2267;p8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8" name="Google Shape;2268;p8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9" name="Google Shape;2269;p8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0" name="Google Shape;2270;p8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1" name="Google Shape;2271;p8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2" name="Google Shape;2272;p8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3" name="Google Shape;2273;p8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4" name="Google Shape;2274;p8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5" name="Google Shape;2275;p8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6" name="Google Shape;2276;p8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7" name="Google Shape;2277;p8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8" name="Google Shape;2278;p8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9" name="Google Shape;2279;p8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0" name="Google Shape;2280;p8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1" name="Google Shape;2281;p8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2" name="Google Shape;2282;p8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3" name="Google Shape;2283;p8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4" name="Google Shape;2284;p8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5" name="Google Shape;2285;p8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86" name="Google Shape;2286;p8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8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88" name="Google Shape;2288;p8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8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291" name="Google Shape;2291;p8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92" name="Google Shape;2292;p8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3" name="Google Shape;2293;p8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4" name="Google Shape;2294;p8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5" name="Google Shape;2295;p8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6" name="Google Shape;2296;p8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7" name="Google Shape;2297;p8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8" name="Google Shape;2298;p8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9" name="Google Shape;2299;p8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0" name="Google Shape;2300;p8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1" name="Google Shape;2301;p8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2" name="Google Shape;2302;p8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3" name="Google Shape;2303;p8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4" name="Google Shape;2304;p8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5" name="Google Shape;2305;p8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6" name="Google Shape;2306;p8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7" name="Google Shape;2307;p8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8" name="Google Shape;2308;p8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9" name="Google Shape;2309;p8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0" name="Google Shape;2310;p8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1" name="Google Shape;2311;p8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2" name="Google Shape;2312;p8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3" name="Google Shape;2313;p8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4" name="Google Shape;2314;p8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5" name="Google Shape;2315;p8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6" name="Google Shape;2316;p8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7" name="Google Shape;2317;p8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8" name="Google Shape;2318;p8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9" name="Google Shape;2319;p8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0" name="Google Shape;2320;p8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1" name="Google Shape;2321;p8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2" name="Google Shape;2322;p8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3" name="Google Shape;2323;p8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4" name="Google Shape;2324;p8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5" name="Google Shape;2325;p8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6" name="Google Shape;2326;p8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7" name="Google Shape;2327;p8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8" name="Google Shape;2328;p8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9" name="Google Shape;2329;p8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0" name="Google Shape;2330;p8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1" name="Google Shape;2331;p8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2" name="Google Shape;2332;p8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3" name="Google Shape;2333;p8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4" name="Google Shape;2334;p8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5" name="Google Shape;2335;p8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6" name="Google Shape;2336;p8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7" name="Google Shape;2337;p8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8" name="Google Shape;2338;p8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9" name="Google Shape;2339;p8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0" name="Google Shape;2340;p8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1" name="Google Shape;2341;p8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2" name="Google Shape;2342;p8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3" name="Google Shape;2343;p8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4" name="Google Shape;2344;p8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5" name="Google Shape;2345;p8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6" name="Google Shape;2346;p8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7" name="Google Shape;2347;p8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8" name="Google Shape;2348;p8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9" name="Google Shape;2349;p8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0" name="Google Shape;2350;p8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51" name="Google Shape;2351;p8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8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3" name="Google Shape;2353;p8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54" name="Google Shape;2354;p8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55" name="Google Shape;2355;p8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56" name="Google Shape;2356;p8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57" name="Google Shape;2357;p8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58" name="Google Shape;2358;p8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59" name="Google Shape;2359;p8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60" name="Google Shape;2360;p8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61" name="Google Shape;2361;p8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62" name="Google Shape;2362;p8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4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"/>
              <a:buNone/>
              <a:defRPr sz="3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00700" y="114300"/>
            <a:ext cx="528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614575" y="2355900"/>
            <a:ext cx="5340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738">
          <p15:clr>
            <a:srgbClr val="E46962"/>
          </p15:clr>
        </p15:guide>
        <p15:guide id="3" pos="405">
          <p15:clr>
            <a:srgbClr val="E46962"/>
          </p15:clr>
        </p15:guide>
        <p15:guide id="4" pos="1396">
          <p15:clr>
            <a:srgbClr val="E46962"/>
          </p15:clr>
        </p15:guide>
        <p15:guide id="5" pos="1067">
          <p15:clr>
            <a:srgbClr val="E46962"/>
          </p15:clr>
        </p15:guide>
        <p15:guide id="6" pos="1725">
          <p15:clr>
            <a:srgbClr val="E46962"/>
          </p15:clr>
        </p15:guide>
        <p15:guide id="7" pos="2054">
          <p15:clr>
            <a:srgbClr val="E46962"/>
          </p15:clr>
        </p15:guide>
        <p15:guide id="8" pos="2387">
          <p15:clr>
            <a:srgbClr val="E46962"/>
          </p15:clr>
        </p15:guide>
        <p15:guide id="9" pos="2720">
          <p15:clr>
            <a:srgbClr val="E46962"/>
          </p15:clr>
        </p15:guide>
        <p15:guide id="10" pos="3049">
          <p15:clr>
            <a:srgbClr val="E46962"/>
          </p15:clr>
        </p15:guide>
        <p15:guide id="11" pos="3378">
          <p15:clr>
            <a:srgbClr val="E46962"/>
          </p15:clr>
        </p15:guide>
        <p15:guide id="12" pos="3706">
          <p15:clr>
            <a:srgbClr val="E46962"/>
          </p15:clr>
        </p15:guide>
        <p15:guide id="13" pos="4035">
          <p15:clr>
            <a:srgbClr val="E46962"/>
          </p15:clr>
        </p15:guide>
        <p15:guide id="14" pos="4364">
          <p15:clr>
            <a:srgbClr val="E46962"/>
          </p15:clr>
        </p15:guide>
        <p15:guide id="15" pos="4693">
          <p15:clr>
            <a:srgbClr val="E46962"/>
          </p15:clr>
        </p15:guide>
        <p15:guide id="16" pos="5025">
          <p15:clr>
            <a:srgbClr val="E46962"/>
          </p15:clr>
        </p15:guide>
        <p15:guide id="17" pos="5355">
          <p15:clr>
            <a:srgbClr val="E46962"/>
          </p15:clr>
        </p15:guide>
        <p15:guide id="18" pos="5688">
          <p15:clr>
            <a:srgbClr val="E46962"/>
          </p15:clr>
        </p15:guide>
        <p15:guide id="19" orient="horz" pos="72">
          <p15:clr>
            <a:srgbClr val="E46962"/>
          </p15:clr>
        </p15:guide>
        <p15:guide id="20" orient="horz" pos="417">
          <p15:clr>
            <a:srgbClr val="E46962"/>
          </p15:clr>
        </p15:guide>
        <p15:guide id="21" orient="horz" pos="415">
          <p15:clr>
            <a:srgbClr val="E46962"/>
          </p15:clr>
        </p15:guide>
        <p15:guide id="22" orient="horz" pos="761">
          <p15:clr>
            <a:srgbClr val="E46962"/>
          </p15:clr>
        </p15:guide>
        <p15:guide id="23" orient="horz" pos="1101">
          <p15:clr>
            <a:srgbClr val="E46962"/>
          </p15:clr>
        </p15:guide>
        <p15:guide id="24" orient="horz" pos="1449">
          <p15:clr>
            <a:srgbClr val="E46962"/>
          </p15:clr>
        </p15:guide>
        <p15:guide id="25" orient="horz" pos="1791">
          <p15:clr>
            <a:srgbClr val="E46962"/>
          </p15:clr>
        </p15:guide>
        <p15:guide id="26" orient="horz" pos="2134">
          <p15:clr>
            <a:srgbClr val="E46962"/>
          </p15:clr>
        </p15:guide>
        <p15:guide id="27" orient="horz" pos="2479">
          <p15:clr>
            <a:srgbClr val="E46962"/>
          </p15:clr>
        </p15:guide>
        <p15:guide id="28" orient="horz" pos="2825">
          <p15:clr>
            <a:srgbClr val="E46962"/>
          </p15:clr>
        </p15:guide>
        <p15:guide id="29" orient="horz" pos="3166">
          <p15:clr>
            <a:srgbClr val="E46962"/>
          </p15:clr>
        </p15:guide>
        <p15:guide id="30" pos="184">
          <p15:clr>
            <a:srgbClr val="E46962"/>
          </p15:clr>
        </p15:guide>
        <p15:guide id="31" orient="horz" pos="184">
          <p15:clr>
            <a:srgbClr val="E46962"/>
          </p15:clr>
        </p15:guide>
        <p15:guide id="32" pos="5576">
          <p15:clr>
            <a:srgbClr val="E46962"/>
          </p15:clr>
        </p15:guide>
        <p15:guide id="33" orient="horz" pos="1620">
          <p15:clr>
            <a:srgbClr val="E46962"/>
          </p15:clr>
        </p15:guide>
        <p15:guide id="34" orient="horz" pos="1716">
          <p15:clr>
            <a:srgbClr val="E46962"/>
          </p15:clr>
        </p15:guide>
        <p15:guide id="35" orient="horz" pos="3059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09" name="Google Shape;50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5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8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8" name="Google Shape;2368;p85"/>
          <p:cNvSpPr txBox="1"/>
          <p:nvPr>
            <p:ph type="title"/>
          </p:nvPr>
        </p:nvSpPr>
        <p:spPr>
          <a:xfrm>
            <a:off x="671825" y="727744"/>
            <a:ext cx="311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Lucas C. Machado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369" name="Google Shape;2369;p85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Dijsktra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9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03" name="Google Shape;2503;p94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95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9" name="Google Shape;2509;p95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510" name="Google Shape;2510;p95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95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95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3" name="Google Shape;2513;p95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514" name="Google Shape;2514;p95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95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516" name="Google Shape;2516;p95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7" name="Google Shape;251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25" y="1502549"/>
            <a:ext cx="5588149" cy="303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96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3" name="Google Shape;2523;p96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524" name="Google Shape;2524;p96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96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96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7" name="Google Shape;2527;p96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528" name="Google Shape;2528;p96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96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530" name="Google Shape;2530;p9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1" name="Google Shape;253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25" y="1485900"/>
            <a:ext cx="5733401" cy="3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97"/>
          <p:cNvSpPr/>
          <p:nvPr/>
        </p:nvSpPr>
        <p:spPr>
          <a:xfrm>
            <a:off x="353250" y="1318175"/>
            <a:ext cx="8471700" cy="3770100"/>
          </a:xfrm>
          <a:prstGeom prst="roundRect">
            <a:avLst>
              <a:gd fmla="val 1969" name="adj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7" name="Google Shape;2537;p97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538" name="Google Shape;2538;p9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9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9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1" name="Google Shape;2541;p97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542" name="Google Shape;2542;p97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97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544" name="Google Shape;2544;p9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5" name="Google Shape;254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0" y="1805125"/>
            <a:ext cx="8208549" cy="12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6" name="Google Shape;2546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00" y="3215311"/>
            <a:ext cx="8208549" cy="113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98"/>
          <p:cNvSpPr/>
          <p:nvPr/>
        </p:nvSpPr>
        <p:spPr>
          <a:xfrm>
            <a:off x="209775" y="1261850"/>
            <a:ext cx="8688300" cy="3826500"/>
          </a:xfrm>
          <a:prstGeom prst="roundRect">
            <a:avLst>
              <a:gd fmla="val 1969" name="adj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2" name="Google Shape;2552;p98"/>
          <p:cNvGrpSpPr/>
          <p:nvPr/>
        </p:nvGrpSpPr>
        <p:grpSpPr>
          <a:xfrm>
            <a:off x="311700" y="1337400"/>
            <a:ext cx="277873" cy="68400"/>
            <a:chOff x="520925" y="1460325"/>
            <a:chExt cx="277873" cy="68400"/>
          </a:xfrm>
        </p:grpSpPr>
        <p:sp>
          <p:nvSpPr>
            <p:cNvPr id="2553" name="Google Shape;2553;p98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98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98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6" name="Google Shape;2556;p98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557" name="Google Shape;2557;p98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98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559" name="Google Shape;2559;p9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0" name="Google Shape;256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50" y="1345874"/>
            <a:ext cx="8085675" cy="36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9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66" name="Google Shape;2566;p99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100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100"/>
          <p:cNvSpPr/>
          <p:nvPr/>
        </p:nvSpPr>
        <p:spPr>
          <a:xfrm>
            <a:off x="3545248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100"/>
          <p:cNvSpPr/>
          <p:nvPr/>
        </p:nvSpPr>
        <p:spPr>
          <a:xfrm>
            <a:off x="6130096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100"/>
          <p:cNvSpPr/>
          <p:nvPr/>
        </p:nvSpPr>
        <p:spPr>
          <a:xfrm>
            <a:off x="960400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5" name="Google Shape;2575;p100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576" name="Google Shape;2576;p10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0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0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9" name="Google Shape;2579;p100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580" name="Google Shape;2580;p100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00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Foobar</a:t>
            </a:r>
            <a:endParaRPr/>
          </a:p>
        </p:txBody>
      </p:sp>
      <p:sp>
        <p:nvSpPr>
          <p:cNvPr id="2582" name="Google Shape;2582;p100"/>
          <p:cNvSpPr txBox="1"/>
          <p:nvPr/>
        </p:nvSpPr>
        <p:spPr>
          <a:xfrm>
            <a:off x="9605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Lorem ipsum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583" name="Google Shape;2583;p100"/>
          <p:cNvSpPr txBox="1"/>
          <p:nvPr/>
        </p:nvSpPr>
        <p:spPr>
          <a:xfrm>
            <a:off x="35452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Lorem ipsum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584" name="Google Shape;2584;p100"/>
          <p:cNvSpPr txBox="1"/>
          <p:nvPr/>
        </p:nvSpPr>
        <p:spPr>
          <a:xfrm>
            <a:off x="61299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Lorem ipsum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585" name="Google Shape;2585;p100"/>
          <p:cNvSpPr txBox="1"/>
          <p:nvPr/>
        </p:nvSpPr>
        <p:spPr>
          <a:xfrm>
            <a:off x="1117150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586" name="Google Shape;2586;p100"/>
          <p:cNvSpPr txBox="1"/>
          <p:nvPr/>
        </p:nvSpPr>
        <p:spPr>
          <a:xfrm>
            <a:off x="3701998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587" name="Google Shape;2587;p100"/>
          <p:cNvSpPr txBox="1"/>
          <p:nvPr/>
        </p:nvSpPr>
        <p:spPr>
          <a:xfrm>
            <a:off x="6286850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588" name="Google Shape;2588;p100"/>
          <p:cNvGrpSpPr/>
          <p:nvPr/>
        </p:nvGrpSpPr>
        <p:grpSpPr>
          <a:xfrm>
            <a:off x="4196048" y="2356444"/>
            <a:ext cx="946911" cy="966699"/>
            <a:chOff x="1438774" y="3590059"/>
            <a:chExt cx="946911" cy="966699"/>
          </a:xfrm>
        </p:grpSpPr>
        <p:grpSp>
          <p:nvGrpSpPr>
            <p:cNvPr id="2589" name="Google Shape;2589;p100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590" name="Google Shape;2590;p100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591" name="Google Shape;2591;p100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2" name="Google Shape;2592;p100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3" name="Google Shape;2593;p100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4" name="Google Shape;2594;p100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5" name="Google Shape;2595;p100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6" name="Google Shape;2596;p100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7" name="Google Shape;2597;p100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8" name="Google Shape;2598;p100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99" name="Google Shape;2599;p100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0" name="Google Shape;2600;p100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1" name="Google Shape;2601;p100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2" name="Google Shape;2602;p100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3" name="Google Shape;2603;p100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4" name="Google Shape;2604;p100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5" name="Google Shape;2605;p100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06" name="Google Shape;2606;p100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607" name="Google Shape;2607;p100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08" name="Google Shape;2608;p100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609" name="Google Shape;2609;p100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0" name="Google Shape;2610;p100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1" name="Google Shape;2611;p100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2" name="Google Shape;2612;p100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613" name="Google Shape;2613;p100"/>
          <p:cNvGrpSpPr/>
          <p:nvPr/>
        </p:nvGrpSpPr>
        <p:grpSpPr>
          <a:xfrm>
            <a:off x="1611347" y="2356444"/>
            <a:ext cx="946911" cy="966699"/>
            <a:chOff x="151447" y="3590017"/>
            <a:chExt cx="946911" cy="966699"/>
          </a:xfrm>
        </p:grpSpPr>
        <p:grpSp>
          <p:nvGrpSpPr>
            <p:cNvPr id="2614" name="Google Shape;2614;p100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615" name="Google Shape;2615;p100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6" name="Google Shape;2616;p100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7" name="Google Shape;2617;p100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8" name="Google Shape;2618;p100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9" name="Google Shape;2619;p100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0" name="Google Shape;2620;p100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1" name="Google Shape;2621;p100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2" name="Google Shape;2622;p100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3" name="Google Shape;2623;p100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4" name="Google Shape;2624;p100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5" name="Google Shape;2625;p100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6" name="Google Shape;2626;p100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7" name="Google Shape;2627;p100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8" name="Google Shape;2628;p100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9" name="Google Shape;2629;p100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0" name="Google Shape;2630;p100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31" name="Google Shape;2631;p100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632" name="Google Shape;2632;p100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3" name="Google Shape;2633;p100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4" name="Google Shape;2634;p100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635" name="Google Shape;2635;p100"/>
          <p:cNvGrpSpPr/>
          <p:nvPr/>
        </p:nvGrpSpPr>
        <p:grpSpPr>
          <a:xfrm>
            <a:off x="6780898" y="2356444"/>
            <a:ext cx="946911" cy="966699"/>
            <a:chOff x="2725798" y="3590032"/>
            <a:chExt cx="946911" cy="966699"/>
          </a:xfrm>
        </p:grpSpPr>
        <p:grpSp>
          <p:nvGrpSpPr>
            <p:cNvPr id="2636" name="Google Shape;2636;p100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637" name="Google Shape;2637;p100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638" name="Google Shape;2638;p100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9" name="Google Shape;2639;p100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0" name="Google Shape;2640;p100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1" name="Google Shape;2641;p100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2" name="Google Shape;2642;p100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3" name="Google Shape;2643;p100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4" name="Google Shape;2644;p100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5" name="Google Shape;2645;p100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6" name="Google Shape;2646;p100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7" name="Google Shape;2647;p100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8" name="Google Shape;2648;p100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49" name="Google Shape;2649;p100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50" name="Google Shape;2650;p100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51" name="Google Shape;2651;p100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52" name="Google Shape;2652;p100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53" name="Google Shape;2653;p100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654" name="Google Shape;2654;p100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55" name="Google Shape;2655;p100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56" name="Google Shape;2656;p10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101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101"/>
          <p:cNvSpPr/>
          <p:nvPr/>
        </p:nvSpPr>
        <p:spPr>
          <a:xfrm>
            <a:off x="3545248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101"/>
          <p:cNvSpPr/>
          <p:nvPr/>
        </p:nvSpPr>
        <p:spPr>
          <a:xfrm>
            <a:off x="6130096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101"/>
          <p:cNvSpPr/>
          <p:nvPr/>
        </p:nvSpPr>
        <p:spPr>
          <a:xfrm>
            <a:off x="960400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5" name="Google Shape;2665;p101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666" name="Google Shape;2666;p101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01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01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9" name="Google Shape;2669;p101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670" name="Google Shape;2670;p101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101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Foobar</a:t>
            </a:r>
            <a:endParaRPr/>
          </a:p>
        </p:txBody>
      </p:sp>
      <p:sp>
        <p:nvSpPr>
          <p:cNvPr id="2672" name="Google Shape;2672;p101"/>
          <p:cNvSpPr txBox="1"/>
          <p:nvPr/>
        </p:nvSpPr>
        <p:spPr>
          <a:xfrm>
            <a:off x="9605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Lorem ipsum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673" name="Google Shape;2673;p101"/>
          <p:cNvSpPr txBox="1"/>
          <p:nvPr/>
        </p:nvSpPr>
        <p:spPr>
          <a:xfrm>
            <a:off x="35452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Lorem ipsum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674" name="Google Shape;2674;p101"/>
          <p:cNvSpPr txBox="1"/>
          <p:nvPr/>
        </p:nvSpPr>
        <p:spPr>
          <a:xfrm>
            <a:off x="61299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Lorem ipsum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675" name="Google Shape;2675;p101"/>
          <p:cNvSpPr txBox="1"/>
          <p:nvPr/>
        </p:nvSpPr>
        <p:spPr>
          <a:xfrm>
            <a:off x="1117150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76" name="Google Shape;2676;p101"/>
          <p:cNvSpPr txBox="1"/>
          <p:nvPr/>
        </p:nvSpPr>
        <p:spPr>
          <a:xfrm>
            <a:off x="3701998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77" name="Google Shape;2677;p101"/>
          <p:cNvSpPr txBox="1"/>
          <p:nvPr/>
        </p:nvSpPr>
        <p:spPr>
          <a:xfrm>
            <a:off x="6286850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678" name="Google Shape;2678;p101"/>
          <p:cNvGrpSpPr/>
          <p:nvPr/>
        </p:nvGrpSpPr>
        <p:grpSpPr>
          <a:xfrm>
            <a:off x="4196048" y="2356444"/>
            <a:ext cx="946911" cy="966699"/>
            <a:chOff x="1438774" y="3590059"/>
            <a:chExt cx="946911" cy="966699"/>
          </a:xfrm>
        </p:grpSpPr>
        <p:grpSp>
          <p:nvGrpSpPr>
            <p:cNvPr id="2679" name="Google Shape;2679;p101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680" name="Google Shape;2680;p101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681" name="Google Shape;2681;p101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2" name="Google Shape;2682;p101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3" name="Google Shape;2683;p101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4" name="Google Shape;2684;p101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5" name="Google Shape;2685;p101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6" name="Google Shape;2686;p101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7" name="Google Shape;2687;p101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8" name="Google Shape;2688;p101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89" name="Google Shape;2689;p101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0" name="Google Shape;2690;p101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1" name="Google Shape;2691;p101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2" name="Google Shape;2692;p101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3" name="Google Shape;2693;p101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4" name="Google Shape;2694;p101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5" name="Google Shape;2695;p101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96" name="Google Shape;2696;p101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697" name="Google Shape;2697;p101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98" name="Google Shape;2698;p101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699" name="Google Shape;2699;p101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0" name="Google Shape;2700;p101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1" name="Google Shape;2701;p101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2" name="Google Shape;2702;p101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703" name="Google Shape;2703;p101"/>
          <p:cNvGrpSpPr/>
          <p:nvPr/>
        </p:nvGrpSpPr>
        <p:grpSpPr>
          <a:xfrm>
            <a:off x="1611347" y="2356444"/>
            <a:ext cx="946911" cy="966699"/>
            <a:chOff x="151447" y="3590017"/>
            <a:chExt cx="946911" cy="966699"/>
          </a:xfrm>
        </p:grpSpPr>
        <p:grpSp>
          <p:nvGrpSpPr>
            <p:cNvPr id="2704" name="Google Shape;2704;p101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705" name="Google Shape;2705;p101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6" name="Google Shape;2706;p101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7" name="Google Shape;2707;p101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8" name="Google Shape;2708;p101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09" name="Google Shape;2709;p101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0" name="Google Shape;2710;p101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1" name="Google Shape;2711;p101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2" name="Google Shape;2712;p101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3" name="Google Shape;2713;p101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4" name="Google Shape;2714;p101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5" name="Google Shape;2715;p101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6" name="Google Shape;2716;p101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7" name="Google Shape;2717;p101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8" name="Google Shape;2718;p101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19" name="Google Shape;2719;p101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0" name="Google Shape;2720;p101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721" name="Google Shape;2721;p101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722" name="Google Shape;2722;p101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3" name="Google Shape;2723;p101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4" name="Google Shape;2724;p101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725" name="Google Shape;2725;p101"/>
          <p:cNvGrpSpPr/>
          <p:nvPr/>
        </p:nvGrpSpPr>
        <p:grpSpPr>
          <a:xfrm>
            <a:off x="6780898" y="2356444"/>
            <a:ext cx="946911" cy="966699"/>
            <a:chOff x="2725798" y="3590032"/>
            <a:chExt cx="946911" cy="966699"/>
          </a:xfrm>
        </p:grpSpPr>
        <p:grpSp>
          <p:nvGrpSpPr>
            <p:cNvPr id="2726" name="Google Shape;2726;p101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727" name="Google Shape;2727;p101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728" name="Google Shape;2728;p101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29" name="Google Shape;2729;p101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0" name="Google Shape;2730;p101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1" name="Google Shape;2731;p101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2" name="Google Shape;2732;p101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3" name="Google Shape;2733;p101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4" name="Google Shape;2734;p101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5" name="Google Shape;2735;p101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6" name="Google Shape;2736;p101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7" name="Google Shape;2737;p101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8" name="Google Shape;2738;p101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39" name="Google Shape;2739;p101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40" name="Google Shape;2740;p101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41" name="Google Shape;2741;p101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42" name="Google Shape;2742;p101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743" name="Google Shape;2743;p101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744" name="Google Shape;2744;p101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745" name="Google Shape;2745;p101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46" name="Google Shape;2746;p10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86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375" name="Google Shape;2375;p86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8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7" name="Google Shape;237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50" y="268200"/>
            <a:ext cx="4474866" cy="47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8" name="Google Shape;2378;p86"/>
          <p:cNvSpPr/>
          <p:nvPr/>
        </p:nvSpPr>
        <p:spPr>
          <a:xfrm>
            <a:off x="382625" y="533875"/>
            <a:ext cx="2358600" cy="4334400"/>
          </a:xfrm>
          <a:prstGeom prst="roundRect">
            <a:avLst>
              <a:gd fmla="val 1969" name="adj"/>
            </a:avLst>
          </a:prstGeom>
          <a:solidFill>
            <a:srgbClr val="C9DAF8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86"/>
          <p:cNvSpPr/>
          <p:nvPr/>
        </p:nvSpPr>
        <p:spPr>
          <a:xfrm>
            <a:off x="536375" y="1548400"/>
            <a:ext cx="2051100" cy="13905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86"/>
          <p:cNvGrpSpPr/>
          <p:nvPr/>
        </p:nvGrpSpPr>
        <p:grpSpPr>
          <a:xfrm>
            <a:off x="445050" y="688675"/>
            <a:ext cx="277873" cy="68400"/>
            <a:chOff x="520925" y="1460325"/>
            <a:chExt cx="277873" cy="68400"/>
          </a:xfrm>
        </p:grpSpPr>
        <p:sp>
          <p:nvSpPr>
            <p:cNvPr id="2381" name="Google Shape;2381;p86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86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86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86"/>
          <p:cNvSpPr txBox="1"/>
          <p:nvPr/>
        </p:nvSpPr>
        <p:spPr>
          <a:xfrm>
            <a:off x="803401" y="1666676"/>
            <a:ext cx="15249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Código Original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8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90" name="Google Shape;2390;p87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Otimizado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88"/>
          <p:cNvSpPr/>
          <p:nvPr/>
        </p:nvSpPr>
        <p:spPr>
          <a:xfrm>
            <a:off x="3937050" y="391500"/>
            <a:ext cx="4402500" cy="12138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6" name="Google Shape;2396;p88"/>
          <p:cNvGrpSpPr/>
          <p:nvPr/>
        </p:nvGrpSpPr>
        <p:grpSpPr>
          <a:xfrm>
            <a:off x="713100" y="0"/>
            <a:ext cx="277873" cy="68400"/>
            <a:chOff x="520925" y="1460325"/>
            <a:chExt cx="277873" cy="68400"/>
          </a:xfrm>
        </p:grpSpPr>
        <p:sp>
          <p:nvSpPr>
            <p:cNvPr id="2397" name="Google Shape;2397;p88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88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88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0" name="Google Shape;2400;p88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401" name="Google Shape;2401;p8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88"/>
          <p:cNvSpPr txBox="1"/>
          <p:nvPr/>
        </p:nvSpPr>
        <p:spPr>
          <a:xfrm>
            <a:off x="4620875" y="859775"/>
            <a:ext cx="3137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Código Otimizado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403" name="Google Shape;240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189550"/>
            <a:ext cx="3631490" cy="48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812" y="1968725"/>
            <a:ext cx="3575026" cy="280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5" name="Google Shape;2405;p88"/>
          <p:cNvCxnSpPr>
            <a:stCxn id="2403" idx="2"/>
            <a:endCxn id="2404" idx="0"/>
          </p:cNvCxnSpPr>
          <p:nvPr/>
        </p:nvCxnSpPr>
        <p:spPr>
          <a:xfrm rot="-5400000">
            <a:off x="2494870" y="1456800"/>
            <a:ext cx="3060600" cy="4084200"/>
          </a:xfrm>
          <a:prstGeom prst="curvedConnector5">
            <a:avLst>
              <a:gd fmla="val -7780" name="adj1"/>
              <a:gd fmla="val 50346" name="adj2"/>
              <a:gd fmla="val 107776" name="adj3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89"/>
          <p:cNvSpPr/>
          <p:nvPr/>
        </p:nvSpPr>
        <p:spPr>
          <a:xfrm>
            <a:off x="2610075" y="268150"/>
            <a:ext cx="2852700" cy="5214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1" name="Google Shape;2411;p89"/>
          <p:cNvGrpSpPr/>
          <p:nvPr/>
        </p:nvGrpSpPr>
        <p:grpSpPr>
          <a:xfrm>
            <a:off x="713100" y="0"/>
            <a:ext cx="277873" cy="68400"/>
            <a:chOff x="520925" y="1460325"/>
            <a:chExt cx="277873" cy="68400"/>
          </a:xfrm>
        </p:grpSpPr>
        <p:sp>
          <p:nvSpPr>
            <p:cNvPr id="2412" name="Google Shape;2412;p89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5" name="Google Shape;2415;p89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416" name="Google Shape;2416;p89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89"/>
          <p:cNvSpPr txBox="1"/>
          <p:nvPr/>
        </p:nvSpPr>
        <p:spPr>
          <a:xfrm>
            <a:off x="3017325" y="268150"/>
            <a:ext cx="2274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Código Otimizado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418" name="Google Shape;241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947638"/>
            <a:ext cx="3575025" cy="376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00" y="1191025"/>
            <a:ext cx="3447000" cy="3838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0" name="Google Shape;2420;p89"/>
          <p:cNvCxnSpPr>
            <a:stCxn id="2418" idx="2"/>
            <a:endCxn id="2419" idx="0"/>
          </p:cNvCxnSpPr>
          <p:nvPr/>
        </p:nvCxnSpPr>
        <p:spPr>
          <a:xfrm rot="-5400000">
            <a:off x="2524087" y="660206"/>
            <a:ext cx="3519900" cy="4581300"/>
          </a:xfrm>
          <a:prstGeom prst="curvedConnector5">
            <a:avLst>
              <a:gd fmla="val -6765" name="adj1"/>
              <a:gd fmla="val 50699" name="adj2"/>
              <a:gd fmla="val 106762" name="adj3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90"/>
          <p:cNvSpPr/>
          <p:nvPr/>
        </p:nvSpPr>
        <p:spPr>
          <a:xfrm>
            <a:off x="357200" y="1371600"/>
            <a:ext cx="3959100" cy="34767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90"/>
          <p:cNvSpPr/>
          <p:nvPr/>
        </p:nvSpPr>
        <p:spPr>
          <a:xfrm>
            <a:off x="694400" y="2761500"/>
            <a:ext cx="3275400" cy="8925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90"/>
          <p:cNvSpPr/>
          <p:nvPr/>
        </p:nvSpPr>
        <p:spPr>
          <a:xfrm>
            <a:off x="675650" y="1710225"/>
            <a:ext cx="3312900" cy="992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90"/>
          <p:cNvSpPr/>
          <p:nvPr/>
        </p:nvSpPr>
        <p:spPr>
          <a:xfrm>
            <a:off x="656900" y="3786375"/>
            <a:ext cx="3275400" cy="992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9" name="Google Shape;2429;p90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430" name="Google Shape;2430;p9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9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9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3" name="Google Shape;2433;p90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434" name="Google Shape;2434;p90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90"/>
          <p:cNvSpPr txBox="1"/>
          <p:nvPr/>
        </p:nvSpPr>
        <p:spPr>
          <a:xfrm>
            <a:off x="711475" y="3816450"/>
            <a:ext cx="303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Local Min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36" name="Google Shape;2436;p90"/>
          <p:cNvSpPr txBox="1"/>
          <p:nvPr/>
        </p:nvSpPr>
        <p:spPr>
          <a:xfrm>
            <a:off x="882650" y="2895650"/>
            <a:ext cx="26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#pragma omp for nowait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37" name="Google Shape;2437;p9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90"/>
          <p:cNvSpPr txBox="1"/>
          <p:nvPr/>
        </p:nvSpPr>
        <p:spPr>
          <a:xfrm>
            <a:off x="935750" y="3186638"/>
            <a:ext cx="2792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Divide o loop for entre threads, sem que elas esperem no final.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39" name="Google Shape;2439;p90"/>
          <p:cNvSpPr txBox="1"/>
          <p:nvPr/>
        </p:nvSpPr>
        <p:spPr>
          <a:xfrm>
            <a:off x="599225" y="1841849"/>
            <a:ext cx="30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37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#pragma omp critical</a:t>
            </a:r>
            <a:endParaRPr sz="1537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40" name="Google Shape;2440;p90"/>
          <p:cNvSpPr txBox="1"/>
          <p:nvPr/>
        </p:nvSpPr>
        <p:spPr>
          <a:xfrm>
            <a:off x="798850" y="2149650"/>
            <a:ext cx="3275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Garante que somente uma thread por vez atualize os valores globais (minValue e min).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441" name="Google Shape;244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00" y="1470575"/>
            <a:ext cx="4522900" cy="34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2" name="Google Shape;2442;p90"/>
          <p:cNvSpPr txBox="1"/>
          <p:nvPr>
            <p:ph type="title"/>
          </p:nvPr>
        </p:nvSpPr>
        <p:spPr>
          <a:xfrm>
            <a:off x="209775" y="468575"/>
            <a:ext cx="8205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Entendendo o Código</a:t>
            </a:r>
            <a:endParaRPr/>
          </a:p>
        </p:txBody>
      </p:sp>
      <p:sp>
        <p:nvSpPr>
          <p:cNvPr id="2443" name="Google Shape;2443;p90"/>
          <p:cNvSpPr txBox="1"/>
          <p:nvPr/>
        </p:nvSpPr>
        <p:spPr>
          <a:xfrm>
            <a:off x="898250" y="4144948"/>
            <a:ext cx="2792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Guarda o nó com a menor distância em cada thread, começa com -1 para não tratada como o índice de um nó válido antes mesmo que o loop avalie os nós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91"/>
          <p:cNvSpPr/>
          <p:nvPr/>
        </p:nvSpPr>
        <p:spPr>
          <a:xfrm>
            <a:off x="357200" y="1371600"/>
            <a:ext cx="3959100" cy="34767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91"/>
          <p:cNvSpPr/>
          <p:nvPr/>
        </p:nvSpPr>
        <p:spPr>
          <a:xfrm>
            <a:off x="575850" y="2268600"/>
            <a:ext cx="3312900" cy="5541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91"/>
          <p:cNvSpPr/>
          <p:nvPr/>
        </p:nvSpPr>
        <p:spPr>
          <a:xfrm>
            <a:off x="557100" y="2900125"/>
            <a:ext cx="3331800" cy="8496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91"/>
          <p:cNvSpPr/>
          <p:nvPr/>
        </p:nvSpPr>
        <p:spPr>
          <a:xfrm>
            <a:off x="557100" y="1556774"/>
            <a:ext cx="3312900" cy="5835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2" name="Google Shape;2452;p91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453" name="Google Shape;2453;p91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91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91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6" name="Google Shape;2456;p91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457" name="Google Shape;2457;p91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91"/>
          <p:cNvSpPr txBox="1"/>
          <p:nvPr/>
        </p:nvSpPr>
        <p:spPr>
          <a:xfrm>
            <a:off x="723975" y="2194188"/>
            <a:ext cx="26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#pragma omp single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59" name="Google Shape;2459;p9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91"/>
          <p:cNvSpPr txBox="1"/>
          <p:nvPr/>
        </p:nvSpPr>
        <p:spPr>
          <a:xfrm>
            <a:off x="1049925" y="1793263"/>
            <a:ext cx="193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Habilita o ambiente de paralelismo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1" name="Google Shape;2461;p91"/>
          <p:cNvSpPr txBox="1"/>
          <p:nvPr/>
        </p:nvSpPr>
        <p:spPr>
          <a:xfrm>
            <a:off x="557100" y="1518550"/>
            <a:ext cx="303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#pragma omp parallel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62" name="Google Shape;2462;p91"/>
          <p:cNvSpPr txBox="1"/>
          <p:nvPr/>
        </p:nvSpPr>
        <p:spPr>
          <a:xfrm>
            <a:off x="621075" y="2464563"/>
            <a:ext cx="279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Garante que apenas uma thread crie as tarefas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463" name="Google Shape;246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00" y="1678525"/>
            <a:ext cx="4522900" cy="2545090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p91"/>
          <p:cNvSpPr/>
          <p:nvPr/>
        </p:nvSpPr>
        <p:spPr>
          <a:xfrm>
            <a:off x="572025" y="3827150"/>
            <a:ext cx="3331800" cy="849600"/>
          </a:xfrm>
          <a:prstGeom prst="roundRect">
            <a:avLst>
              <a:gd fmla="val 472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91"/>
          <p:cNvSpPr txBox="1"/>
          <p:nvPr/>
        </p:nvSpPr>
        <p:spPr>
          <a:xfrm>
            <a:off x="710625" y="2929474"/>
            <a:ext cx="30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37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#pragma omp task</a:t>
            </a:r>
            <a:endParaRPr sz="1537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66" name="Google Shape;2466;p91"/>
          <p:cNvSpPr txBox="1"/>
          <p:nvPr/>
        </p:nvSpPr>
        <p:spPr>
          <a:xfrm>
            <a:off x="609675" y="3165700"/>
            <a:ext cx="327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Garante que apenas uma thread Cria uma tarefa para calcular e atualizar a distância para cada vizinho. Essas tarefas podem ser executadas em paralelo por threads diferentes. as tarefas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7" name="Google Shape;2467;p91"/>
          <p:cNvSpPr txBox="1"/>
          <p:nvPr/>
        </p:nvSpPr>
        <p:spPr>
          <a:xfrm>
            <a:off x="742750" y="3877476"/>
            <a:ext cx="310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#pragma omp single</a:t>
            </a:r>
            <a:endParaRPr sz="15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68" name="Google Shape;2468;p91"/>
          <p:cNvSpPr txBox="1"/>
          <p:nvPr/>
        </p:nvSpPr>
        <p:spPr>
          <a:xfrm>
            <a:off x="800000" y="4161047"/>
            <a:ext cx="307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 variáveis </a:t>
            </a: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dest</a:t>
            </a: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e </a:t>
            </a: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newDist</a:t>
            </a: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são passadas como cópias para cada tarefa, evitando conflitos entre threads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9" name="Google Shape;2469;p91"/>
          <p:cNvSpPr txBox="1"/>
          <p:nvPr>
            <p:ph type="title"/>
          </p:nvPr>
        </p:nvSpPr>
        <p:spPr>
          <a:xfrm>
            <a:off x="209775" y="468575"/>
            <a:ext cx="8205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Entendendo o Código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92"/>
          <p:cNvSpPr/>
          <p:nvPr/>
        </p:nvSpPr>
        <p:spPr>
          <a:xfrm>
            <a:off x="1337025" y="1196600"/>
            <a:ext cx="5676900" cy="35103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5" name="Google Shape;2475;p92"/>
          <p:cNvGrpSpPr/>
          <p:nvPr/>
        </p:nvGrpSpPr>
        <p:grpSpPr>
          <a:xfrm>
            <a:off x="1367471" y="1260975"/>
            <a:ext cx="277873" cy="68400"/>
            <a:chOff x="520925" y="1460325"/>
            <a:chExt cx="277873" cy="68400"/>
          </a:xfrm>
        </p:grpSpPr>
        <p:sp>
          <p:nvSpPr>
            <p:cNvPr id="2476" name="Google Shape;2476;p92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92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92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9" name="Google Shape;2479;p92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480" name="Google Shape;2480;p92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92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2" name="Google Shape;248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150" y="2367775"/>
            <a:ext cx="5200650" cy="211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</p:pic>
      <p:sp>
        <p:nvSpPr>
          <p:cNvPr id="2483" name="Google Shape;2483;p92"/>
          <p:cNvSpPr/>
          <p:nvPr/>
        </p:nvSpPr>
        <p:spPr>
          <a:xfrm>
            <a:off x="1504350" y="1614775"/>
            <a:ext cx="5175300" cy="5376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Script Utilizado para testes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93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rgbClr val="CFE2F3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9" name="Google Shape;2489;p93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490" name="Google Shape;2490;p93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93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93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3" name="Google Shape;2493;p93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494" name="Google Shape;2494;p93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93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Testes</a:t>
            </a:r>
            <a:endParaRPr/>
          </a:p>
        </p:txBody>
      </p:sp>
      <p:sp>
        <p:nvSpPr>
          <p:cNvPr id="2496" name="Google Shape;2496;p93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7" name="Google Shape;249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100" y="2058525"/>
            <a:ext cx="5200650" cy="211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ptions Proposal">
  <a:themeElements>
    <a:clrScheme name="Simple Light">
      <a:dk1>
        <a:srgbClr val="1D1D1D"/>
      </a:dk1>
      <a:lt1>
        <a:srgbClr val="FFFFF0"/>
      </a:lt1>
      <a:dk2>
        <a:srgbClr val="51BD85"/>
      </a:dk2>
      <a:lt2>
        <a:srgbClr val="FF6652"/>
      </a:lt2>
      <a:accent1>
        <a:srgbClr val="FFE534"/>
      </a:accent1>
      <a:accent2>
        <a:srgbClr val="FFBBDC"/>
      </a:accent2>
      <a:accent3>
        <a:srgbClr val="6AD2E6"/>
      </a:accent3>
      <a:accent4>
        <a:srgbClr val="DBC89F"/>
      </a:accent4>
      <a:accent5>
        <a:srgbClr val="D8E4D6"/>
      </a:accent5>
      <a:accent6>
        <a:srgbClr val="FFFFFF"/>
      </a:accent6>
      <a:hlink>
        <a:srgbClr val="6AD2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