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B351-DB56-49E3-A9C0-0EDC2EB0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0FA0C-976A-4527-B9BD-682F6022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A631-EBD3-45CF-B6F3-7F8543B8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8CF7-43A9-4048-9BDB-ACA9D5C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C069-D52A-4163-B69D-376160C0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B5A4-F76F-46D4-AC16-DAEE12C9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926B9-E6AD-464C-9919-507D9E64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D9DB-8B54-4837-9331-8FBA57C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6DA9-135A-4BC9-923F-D4DA8D0C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75B0-26C2-4261-ABC6-BEEC1BC2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6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DF328-F3E8-4020-878D-E45A9854D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2E11-745C-43E8-ABE8-2B990B1A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98D0-ED8D-423D-9D02-FD9A86CC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22B0-778F-4600-B9AD-C43A0D0C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F15A-C9B9-4EBE-9D55-8579543F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4401-E0D6-4C41-9216-3B87EF31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0696-F979-4F2F-848B-60F6E525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EB7B-0092-48F1-935C-F8D6BE6E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65BA-C1D1-402E-B083-99AE58E6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CD4F-F93F-4267-ACDE-F32FA7D4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B011-FB20-42AD-85A3-B4D3ACC4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CB2A-3562-40CF-AD69-029534BC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9783-763F-4CD8-9D2D-0BEAA0E3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C1EE-D423-450A-9DEA-E7E49E28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75E9-7E00-4CB2-9F79-20B0A934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8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5DE8-77DC-45A4-9541-286C9611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0757-D0E7-4116-9F5A-65545CCE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5104A-0B11-4F8E-8D9B-A978ACD6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D7696-789F-46C8-A8A9-FD3AD204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2DD3-1E97-46F9-8F2A-8AA23E8C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66C5-1AF8-4CE9-82F1-29881E4A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6A14-C96A-4058-8D66-E4F2F00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293A-1687-447F-81FC-CDCA75FD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6A140-DA24-48E8-83C5-FDCD1216B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B3721-087C-484A-8C47-D5418781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75CC5-205B-46CF-87D6-AABCC1EC4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2F722-B428-42E6-B668-4556CFAC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E9B59-5E52-4AAF-9128-689175C4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977E5-CCF0-4AF4-A3EA-9F18E64C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28A-85EB-4652-8926-0D93A3C8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DAE05-B680-430B-99F3-372EDF0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871B0-411F-4285-A44C-64A8DF80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8CED-2AB4-425C-9E1E-7AA8CBCF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CFA02-2F3B-44F8-AD81-4FFCAB89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61D1-F81C-4EE3-8569-8B7C471F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031E-485C-4DEF-87DB-CDF0897E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1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F3C2-6A05-499A-8B43-C860C6D8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8F3E-F0DB-4C66-9733-A45DEE33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20E84-02D4-4A36-A9B3-FE1E263F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3226C-FFA3-451F-8D27-B76454B0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3C7FD-21CA-400B-9D30-F1EC4FC1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7A975-DB0F-44AC-81D0-D2E5EC7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09C1-44A4-4C52-B948-6748A6B3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B6A84-5896-4605-8FCE-0DC9D853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C6855-405B-4247-8718-CF398297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BDB66-3082-447B-8C86-FC20B27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A32AA-0809-4281-962F-612F7A38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0F00F-1E3F-40F7-A0C8-B15687C3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512A-4E72-47F2-B408-8EE11B2F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C9D6-B4D2-4BD6-8835-2783F036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710A-9307-412F-B97B-4F6BE72FB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C3B1-082E-451A-8D75-6D27101B6D0B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E83C-EEB0-4A91-B9D1-4B0DC3244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5E5A-E1DA-4C31-B998-8039EB7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4C9D-B2B0-4910-B12B-B7DC0D428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8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4C6A8AB-E344-48BB-BA39-BA45EB1AB80F}"/>
              </a:ext>
            </a:extLst>
          </p:cNvPr>
          <p:cNvGrpSpPr/>
          <p:nvPr/>
        </p:nvGrpSpPr>
        <p:grpSpPr>
          <a:xfrm>
            <a:off x="0" y="14991"/>
            <a:ext cx="12192000" cy="6843009"/>
            <a:chOff x="0" y="14991"/>
            <a:chExt cx="12192000" cy="68430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1EE610-C0C4-4D63-9DD5-FB524D146436}"/>
                </a:ext>
              </a:extLst>
            </p:cNvPr>
            <p:cNvSpPr txBox="1"/>
            <p:nvPr/>
          </p:nvSpPr>
          <p:spPr>
            <a:xfrm>
              <a:off x="0" y="14991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EZTr: Getting ETr/Tr from loadcells is easy!</a:t>
              </a:r>
              <a:endParaRPr lang="en-IN" sz="28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B26AED-8075-4F26-849A-0D5774DFD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0764" y="538211"/>
              <a:ext cx="8778238" cy="392094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4F5EF0-63C7-4FB1-B1F0-B7E4885A1D1D}"/>
                </a:ext>
              </a:extLst>
            </p:cNvPr>
            <p:cNvGrpSpPr/>
            <p:nvPr/>
          </p:nvGrpSpPr>
          <p:grpSpPr>
            <a:xfrm>
              <a:off x="0" y="3367752"/>
              <a:ext cx="6854527" cy="3490248"/>
              <a:chOff x="0" y="3367752"/>
              <a:chExt cx="6854527" cy="34902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CFE1BDC-4080-43B9-9CB3-F50F65FE7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367752"/>
                <a:ext cx="6854527" cy="3490248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E7C637-EAA9-4493-831C-DCC6D0333506}"/>
                  </a:ext>
                </a:extLst>
              </p:cNvPr>
              <p:cNvSpPr/>
              <p:nvPr/>
            </p:nvSpPr>
            <p:spPr>
              <a:xfrm>
                <a:off x="6274676" y="3367752"/>
                <a:ext cx="346841" cy="174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96A917-211A-41C3-AAA6-C61C94937EE2}"/>
                </a:ext>
              </a:extLst>
            </p:cNvPr>
            <p:cNvCxnSpPr/>
            <p:nvPr/>
          </p:nvCxnSpPr>
          <p:spPr>
            <a:xfrm flipH="1">
              <a:off x="5414933" y="3328338"/>
              <a:ext cx="126124" cy="851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24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5EAB76-0550-49FC-BC59-5C03B7EBCD7B}"/>
              </a:ext>
            </a:extLst>
          </p:cNvPr>
          <p:cNvSpPr txBox="1"/>
          <p:nvPr/>
        </p:nvSpPr>
        <p:spPr>
          <a:xfrm>
            <a:off x="0" y="14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EZTr does?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7AE1-17D3-4845-9AED-90E59873ED29}"/>
              </a:ext>
            </a:extLst>
          </p:cNvPr>
          <p:cNvSpPr txBox="1"/>
          <p:nvPr/>
        </p:nvSpPr>
        <p:spPr>
          <a:xfrm>
            <a:off x="6201104" y="196360"/>
            <a:ext cx="618003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Convert raw load cells data into a matrix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Clean and curate raw data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Convert into raw ET</a:t>
            </a:r>
            <a:r>
              <a:rPr lang="en-US" sz="2000" baseline="-25000" dirty="0"/>
              <a:t>r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Reads weather data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Calculates VPD and ET</a:t>
            </a:r>
            <a:r>
              <a:rPr lang="en-US" sz="2000" baseline="-25000" dirty="0"/>
              <a:t>0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Convert the unit (if needed)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Extract raw ET</a:t>
            </a:r>
            <a:r>
              <a:rPr lang="en-US" sz="2000" baseline="-25000" dirty="0"/>
              <a:t>r  </a:t>
            </a:r>
            <a:r>
              <a:rPr lang="en-US" sz="2000" dirty="0"/>
              <a:t>features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Get raw features H</a:t>
            </a:r>
            <a:r>
              <a:rPr lang="en-US" sz="2000" baseline="30000" dirty="0"/>
              <a:t>2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Smooth raw ET</a:t>
            </a:r>
            <a:r>
              <a:rPr lang="en-US" sz="2000" baseline="-25000" dirty="0"/>
              <a:t>r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Extract smooth ET</a:t>
            </a:r>
            <a:r>
              <a:rPr lang="en-US" sz="2000" baseline="-25000" dirty="0"/>
              <a:t>r  </a:t>
            </a:r>
            <a:r>
              <a:rPr lang="en-US" sz="2000" dirty="0"/>
              <a:t>features</a:t>
            </a:r>
          </a:p>
          <a:p>
            <a:pPr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2000" dirty="0"/>
              <a:t>Get smooth features H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108000"/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8E464-31B4-45AC-AF68-D0CF0D8E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3" y="538211"/>
            <a:ext cx="4992513" cy="3607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FB857-E962-40B6-82F3-C95289462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2648"/>
            <a:ext cx="12192000" cy="45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B750ED-51D3-4086-B350-4A3518F2834F}"/>
              </a:ext>
            </a:extLst>
          </p:cNvPr>
          <p:cNvSpPr txBox="1"/>
          <p:nvPr/>
        </p:nvSpPr>
        <p:spPr>
          <a:xfrm>
            <a:off x="0" y="14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EZTr works?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66C98-5F48-4C98-AA17-ACEA60172CF7}"/>
              </a:ext>
            </a:extLst>
          </p:cNvPr>
          <p:cNvSpPr txBox="1"/>
          <p:nvPr/>
        </p:nvSpPr>
        <p:spPr>
          <a:xfrm>
            <a:off x="3563004" y="78524"/>
            <a:ext cx="587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Prepare Input and Feed Input (</a:t>
            </a:r>
            <a:r>
              <a:rPr lang="en-US" sz="2000" b="1" u="sng" dirty="0">
                <a:highlight>
                  <a:srgbClr val="FFFF00"/>
                </a:highlight>
              </a:rPr>
              <a:t>L-138 to L-159, L-252</a:t>
            </a:r>
            <a:r>
              <a:rPr lang="en-US" sz="2000" b="1" u="sng" dirty="0"/>
              <a:t>)</a:t>
            </a:r>
            <a:endParaRPr lang="en-IN" sz="2000" b="1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1F7DD8-E7D0-4C48-A766-3BBB7C8A1688}"/>
              </a:ext>
            </a:extLst>
          </p:cNvPr>
          <p:cNvGrpSpPr/>
          <p:nvPr/>
        </p:nvGrpSpPr>
        <p:grpSpPr>
          <a:xfrm>
            <a:off x="1688060" y="570537"/>
            <a:ext cx="9047107" cy="6272472"/>
            <a:chOff x="58956" y="508982"/>
            <a:chExt cx="9047107" cy="62724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D54F40-8A74-41E8-A47F-45AFE72BD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38" y="835067"/>
              <a:ext cx="6210300" cy="15525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404C5D-7EC2-4308-BA5D-4FA4060C2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473"/>
            <a:stretch/>
          </p:blipFill>
          <p:spPr>
            <a:xfrm>
              <a:off x="143038" y="2806837"/>
              <a:ext cx="8963025" cy="170678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E20AD-F1F0-4FCC-A135-B4697E865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1396"/>
            <a:stretch/>
          </p:blipFill>
          <p:spPr>
            <a:xfrm>
              <a:off x="143038" y="4861259"/>
              <a:ext cx="6591300" cy="19201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413A11-EBB6-49EC-91CF-C4195FAD020D}"/>
                </a:ext>
              </a:extLst>
            </p:cNvPr>
            <p:cNvSpPr txBox="1"/>
            <p:nvPr/>
          </p:nvSpPr>
          <p:spPr>
            <a:xfrm>
              <a:off x="58957" y="508982"/>
              <a:ext cx="421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Input-1: m.lc.csv</a:t>
              </a:r>
              <a:r>
                <a:rPr lang="en-US" dirty="0">
                  <a:highlight>
                    <a:srgbClr val="FFFF00"/>
                  </a:highlight>
                </a:rPr>
                <a:t> (load cells mass values)</a:t>
              </a:r>
              <a:endParaRPr lang="en-IN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ABC9B-5957-4ACC-B89E-0F296FFE6507}"/>
                </a:ext>
              </a:extLst>
            </p:cNvPr>
            <p:cNvSpPr txBox="1"/>
            <p:nvPr/>
          </p:nvSpPr>
          <p:spPr>
            <a:xfrm>
              <a:off x="58956" y="2511075"/>
              <a:ext cx="6488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Input-2: meta.d.csv</a:t>
              </a:r>
              <a:r>
                <a:rPr lang="en-US" dirty="0">
                  <a:highlight>
                    <a:srgbClr val="FFFF00"/>
                  </a:highlight>
                </a:rPr>
                <a:t> (genotypic and experimental metadata)</a:t>
              </a:r>
              <a:endParaRPr lang="en-IN" dirty="0">
                <a:highlight>
                  <a:srgbClr val="FFFF00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3C5F17-7794-43EC-93B3-E4F519242096}"/>
                </a:ext>
              </a:extLst>
            </p:cNvPr>
            <p:cNvSpPr txBox="1"/>
            <p:nvPr/>
          </p:nvSpPr>
          <p:spPr>
            <a:xfrm>
              <a:off x="58956" y="4545574"/>
              <a:ext cx="421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Input-3: climate.d.csv</a:t>
              </a:r>
              <a:r>
                <a:rPr lang="en-US" dirty="0">
                  <a:highlight>
                    <a:srgbClr val="FFFF00"/>
                  </a:highlight>
                </a:rPr>
                <a:t> (climate data)</a:t>
              </a:r>
              <a:endParaRPr lang="en-IN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6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D3994-6C3B-445B-A3AD-64DE925D8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79862"/>
              </p:ext>
            </p:extLst>
          </p:nvPr>
        </p:nvGraphicFramePr>
        <p:xfrm>
          <a:off x="990600" y="1141861"/>
          <a:ext cx="10353675" cy="5592671"/>
        </p:xfrm>
        <a:graphic>
          <a:graphicData uri="http://schemas.openxmlformats.org/drawingml/2006/table">
            <a:tbl>
              <a:tblPr firstRow="1" firstCol="1" bandRow="1"/>
              <a:tblGrid>
                <a:gridCol w="1521990">
                  <a:extLst>
                    <a:ext uri="{9D8B030D-6E8A-4147-A177-3AD203B41FA5}">
                      <a16:colId xmlns:a16="http://schemas.microsoft.com/office/drawing/2014/main" val="1752680366"/>
                    </a:ext>
                  </a:extLst>
                </a:gridCol>
                <a:gridCol w="6792011">
                  <a:extLst>
                    <a:ext uri="{9D8B030D-6E8A-4147-A177-3AD203B41FA5}">
                      <a16:colId xmlns:a16="http://schemas.microsoft.com/office/drawing/2014/main" val="1379546947"/>
                    </a:ext>
                  </a:extLst>
                </a:gridCol>
                <a:gridCol w="2039674">
                  <a:extLst>
                    <a:ext uri="{9D8B030D-6E8A-4147-A177-3AD203B41FA5}">
                      <a16:colId xmlns:a16="http://schemas.microsoft.com/office/drawing/2014/main" val="3276177311"/>
                    </a:ext>
                  </a:extLst>
                </a:gridCol>
              </a:tblGrid>
              <a:tr h="30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 No.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014492"/>
                  </a:ext>
                </a:extLst>
              </a:tr>
              <a:tr h="313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area under curve on each day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total.auc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8811"/>
                  </a:ext>
                </a:extLst>
              </a:tr>
              <a:tr h="30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area under curve between 07:00 to 19:00 hours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auc.07.19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06120"/>
                  </a:ext>
                </a:extLst>
              </a:tr>
              <a:tr h="30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 of area under curve during day time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auc.prop.07.19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31939"/>
                  </a:ext>
                </a:extLst>
              </a:tr>
              <a:tr h="313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 of area under curve during night time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auc.prop.night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06323"/>
                  </a:ext>
                </a:extLst>
              </a:tr>
              <a:tr h="30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 of the curve from 19:00 to 23:45 hours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slope.19.23.45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56695"/>
                  </a:ext>
                </a:extLst>
              </a:tr>
              <a:tr h="30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 TR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maxTR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40407"/>
                  </a:ext>
                </a:extLst>
              </a:tr>
              <a:tr h="617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 of the curve between 6 data points before maxTR and maxTR (i.e. 90 minutes)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slope.maxTR.6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278074"/>
                  </a:ext>
                </a:extLst>
              </a:tr>
              <a:tr h="30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 of the curve between 00:00 to 07:00 hours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slope.00.07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48965"/>
                  </a:ext>
                </a:extLst>
              </a:tr>
              <a:tr h="355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 of the curve from 07:00 hours till it reaches maximum TR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slope.07maxTR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664557"/>
                  </a:ext>
                </a:extLst>
              </a:tr>
              <a:tr h="313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Curvature or angle of the curve at max TR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curvmaxTR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512539"/>
                  </a:ext>
                </a:extLst>
              </a:tr>
              <a:tr h="30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 under curve between 10:00 to 15:00 hours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auc.10.15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27645"/>
                  </a:ext>
                </a:extLst>
              </a:tr>
              <a:tr h="298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 of area under curve between 10:00 to 15:00 hours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auc.prop.10.15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140176"/>
                  </a:ext>
                </a:extLst>
              </a:tr>
              <a:tr h="299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 of the TR values between 10:00 to 15:00 hours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sd.10.15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827981"/>
                  </a:ext>
                </a:extLst>
              </a:tr>
              <a:tr h="3051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 of the TR values between 07:00 to 19:00 hours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sd.07.19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232259"/>
                  </a:ext>
                </a:extLst>
              </a:tr>
              <a:tr h="617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 between the ET</a:t>
                      </a:r>
                      <a:r>
                        <a:rPr lang="en-US" sz="15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profile of each sector and Penman Monteith ET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cos.sim.index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9" marR="62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09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FA446E-CBAB-4B61-A40E-713D5B9547B7}"/>
              </a:ext>
            </a:extLst>
          </p:cNvPr>
          <p:cNvSpPr txBox="1"/>
          <p:nvPr/>
        </p:nvSpPr>
        <p:spPr>
          <a:xfrm>
            <a:off x="0" y="14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features EZTr gives?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470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999C9-AAB8-4FB8-9ED8-5BFC0726F5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14" y="704192"/>
            <a:ext cx="7830207" cy="615380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F485C-32DA-435E-8007-9077803CC921}"/>
              </a:ext>
            </a:extLst>
          </p:cNvPr>
          <p:cNvSpPr txBox="1"/>
          <p:nvPr/>
        </p:nvSpPr>
        <p:spPr>
          <a:xfrm>
            <a:off x="0" y="14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EZTr results look like?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9015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CFA28-C1C2-49F1-95C6-AE61C47918C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9231" r="10367" b="7360"/>
          <a:stretch/>
        </p:blipFill>
        <p:spPr bwMode="auto">
          <a:xfrm>
            <a:off x="2354315" y="859953"/>
            <a:ext cx="7956331" cy="5276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70E72-0FC0-41BB-A614-C5BA72242A61}"/>
              </a:ext>
            </a:extLst>
          </p:cNvPr>
          <p:cNvSpPr txBox="1"/>
          <p:nvPr/>
        </p:nvSpPr>
        <p:spPr>
          <a:xfrm>
            <a:off x="0" y="14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EZTr offers? 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2FB9C-22A7-4CE0-9D90-6F262AD13FA4}"/>
              </a:ext>
            </a:extLst>
          </p:cNvPr>
          <p:cNvSpPr txBox="1"/>
          <p:nvPr/>
        </p:nvSpPr>
        <p:spPr>
          <a:xfrm>
            <a:off x="3773215" y="45984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your frequency and still get your results!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500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C22CD-B949-490F-8FF0-912EAD36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5" y="1685948"/>
            <a:ext cx="2649423" cy="388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DBDB9-CC6A-4CDA-820D-4327C5E3EF53}"/>
              </a:ext>
            </a:extLst>
          </p:cNvPr>
          <p:cNvSpPr txBox="1"/>
          <p:nvPr/>
        </p:nvSpPr>
        <p:spPr>
          <a:xfrm>
            <a:off x="0" y="14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store all the results: EZTr automates that! 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2B2EF-A916-4BDE-8A75-694A48569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3" b="3634"/>
          <a:stretch/>
        </p:blipFill>
        <p:spPr>
          <a:xfrm>
            <a:off x="2927004" y="538211"/>
            <a:ext cx="1767878" cy="62746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C84D63B-7FC2-4866-891D-7FE58920026D}"/>
              </a:ext>
            </a:extLst>
          </p:cNvPr>
          <p:cNvSpPr/>
          <p:nvPr/>
        </p:nvSpPr>
        <p:spPr>
          <a:xfrm>
            <a:off x="2469929" y="1923393"/>
            <a:ext cx="443808" cy="804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94AE2A-AD62-4424-B60A-1A5C0EE3BFF0}"/>
              </a:ext>
            </a:extLst>
          </p:cNvPr>
          <p:cNvSpPr/>
          <p:nvPr/>
        </p:nvSpPr>
        <p:spPr>
          <a:xfrm>
            <a:off x="2464674" y="2243956"/>
            <a:ext cx="443808" cy="804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AE22C7-D85D-4897-A3A8-D85A01A2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120" y="2011618"/>
            <a:ext cx="7483851" cy="1109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8B3A89-9F43-43FC-AB2C-922D800845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73"/>
          <a:stretch/>
        </p:blipFill>
        <p:spPr>
          <a:xfrm>
            <a:off x="4606487" y="5009919"/>
            <a:ext cx="7497118" cy="1658984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B86FA13C-79D4-4D26-9A00-12A539EF9561}"/>
              </a:ext>
            </a:extLst>
          </p:cNvPr>
          <p:cNvSpPr/>
          <p:nvPr/>
        </p:nvSpPr>
        <p:spPr>
          <a:xfrm>
            <a:off x="4309241" y="653822"/>
            <a:ext cx="196455" cy="39707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421E16-21BE-413F-804D-5E47A9E6E6A8}"/>
              </a:ext>
            </a:extLst>
          </p:cNvPr>
          <p:cNvSpPr/>
          <p:nvPr/>
        </p:nvSpPr>
        <p:spPr>
          <a:xfrm>
            <a:off x="4303989" y="4800139"/>
            <a:ext cx="196455" cy="198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69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83BF0-F516-43F8-B7DD-D9A776AB4F25}"/>
              </a:ext>
            </a:extLst>
          </p:cNvPr>
          <p:cNvSpPr txBox="1"/>
          <p:nvPr/>
        </p:nvSpPr>
        <p:spPr>
          <a:xfrm>
            <a:off x="0" y="759829"/>
            <a:ext cx="10840720" cy="586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 Light" panose="020F0302020204030204" pitchFamily="34" charset="0"/>
              </a:rPr>
              <a:t>1. Save the raw data files (</a:t>
            </a:r>
            <a:r>
              <a:rPr lang="en-US" sz="1800" b="0" i="0" dirty="0" err="1">
                <a:effectLst/>
                <a:latin typeface="Calibri Light" panose="020F0302020204030204" pitchFamily="34" charset="0"/>
              </a:rPr>
              <a:t>meta.d</a:t>
            </a:r>
            <a:r>
              <a:rPr lang="en-US" sz="1800" b="0" i="0" dirty="0">
                <a:effectLst/>
                <a:latin typeface="Calibri Light" panose="020F0302020204030204" pitchFamily="34" charset="0"/>
              </a:rPr>
              <a:t>, climate and m.lc) as raw .csv files in the data folder under your project. 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 Light" panose="020F0302020204030204" pitchFamily="34" charset="0"/>
              </a:rPr>
              <a:t>2. Go to Project in RStudio and open script </a:t>
            </a:r>
            <a:r>
              <a:rPr lang="en-US" sz="1800" b="0" i="0" dirty="0">
                <a:effectLst/>
                <a:highlight>
                  <a:srgbClr val="00FFFF"/>
                </a:highlight>
                <a:latin typeface="Calibri Light" panose="020F0302020204030204" pitchFamily="34" charset="0"/>
              </a:rPr>
              <a:t>S1.EZTr_InputPrep.R</a:t>
            </a:r>
            <a:r>
              <a:rPr lang="en-US" sz="1800" b="0" i="0" dirty="0">
                <a:effectLst/>
                <a:latin typeface="Calibri Light" panose="020F0302020204030204" pitchFamily="34" charset="0"/>
              </a:rPr>
              <a:t>.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2.1 Edit Paths to the respective file locations and read the 3 input .csv files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2.2 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L.43 - Format date correctly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2.3 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L.51 &amp; L.53 - Change file names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3. Go to script </a:t>
            </a:r>
            <a:r>
              <a:rPr lang="en-US" sz="1800" b="0" i="0" dirty="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EZTr_main.R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3.1 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L.111 - Set working directory path </a:t>
            </a:r>
            <a:endParaRPr lang="en-US" b="0" i="0" dirty="0"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3.2 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L.139 &amp; 140 - Change project .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RData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 name  </a:t>
            </a:r>
            <a:endParaRPr lang="en-US" b="0" i="0" dirty="0"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3.3 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L.142, 145, 148, 152 - Enter inputs </a:t>
            </a:r>
            <a:endParaRPr lang="en-US" b="0" i="0" dirty="0"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3.4 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L.154, 155 - Read note carefully and edit sequence </a:t>
            </a:r>
            <a:endParaRPr lang="en-US" b="0" i="0" dirty="0"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3.5 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L.157-159 - Edit path information </a:t>
            </a:r>
            <a:endParaRPr lang="en-US" b="0" i="0" dirty="0"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3.6 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L.252 - Enter Y/N for conversion of ETr unit </a:t>
            </a:r>
            <a:endParaRPr lang="en-US" b="0" i="0" dirty="0"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AEE8-2AD2-4F12-9115-7CBE67F18A4E}"/>
              </a:ext>
            </a:extLst>
          </p:cNvPr>
          <p:cNvSpPr txBox="1"/>
          <p:nvPr/>
        </p:nvSpPr>
        <p:spPr>
          <a:xfrm>
            <a:off x="0" y="14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get the EZTr pipeline started?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6891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544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Soumyashree Kar</dc:creator>
  <cp:lastModifiedBy>Soumyashree Kar</cp:lastModifiedBy>
  <cp:revision>52</cp:revision>
  <dcterms:created xsi:type="dcterms:W3CDTF">2021-06-25T01:47:03Z</dcterms:created>
  <dcterms:modified xsi:type="dcterms:W3CDTF">2021-06-25T03:11:30Z</dcterms:modified>
</cp:coreProperties>
</file>