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601575" cy="5143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634" y="-552"/>
      </p:cViewPr>
      <p:guideLst>
        <p:guide orient="horz" pos="162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5118" y="1597820"/>
            <a:ext cx="10711339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0236" y="2914650"/>
            <a:ext cx="8821103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6142" y="205979"/>
            <a:ext cx="2835354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0079" y="205979"/>
            <a:ext cx="8296037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5437" y="3305176"/>
            <a:ext cx="1071133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5437" y="2180035"/>
            <a:ext cx="1071133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0079" y="1200151"/>
            <a:ext cx="55656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5800" y="1200151"/>
            <a:ext cx="55656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079" y="1151335"/>
            <a:ext cx="55678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079" y="1631156"/>
            <a:ext cx="556788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01427" y="1151335"/>
            <a:ext cx="557007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01427" y="1631156"/>
            <a:ext cx="557007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081" y="204787"/>
            <a:ext cx="4145831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26866" y="204789"/>
            <a:ext cx="704463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081" y="1076327"/>
            <a:ext cx="4145831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9997" y="3600450"/>
            <a:ext cx="756094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69997" y="459581"/>
            <a:ext cx="7560945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69997" y="4025504"/>
            <a:ext cx="756094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30079" y="205978"/>
            <a:ext cx="113414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079" y="1200151"/>
            <a:ext cx="1134141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30078" y="4767263"/>
            <a:ext cx="29403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974-8D1A-4676-87C8-A8BFA059CEE4}" type="datetimeFigureOut">
              <a:rPr lang="zh-TW" altLang="en-US" smtClean="0"/>
              <a:t>2015/7/1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305538" y="4767263"/>
            <a:ext cx="39904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031129" y="4767263"/>
            <a:ext cx="29403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1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3835647"/>
                  </p:ext>
                </p:extLst>
              </p:nvPr>
            </p:nvGraphicFramePr>
            <p:xfrm>
              <a:off x="684163" y="339502"/>
              <a:ext cx="8352928" cy="3877616"/>
            </p:xfrm>
            <a:graphic>
              <a:graphicData uri="http://schemas.openxmlformats.org/drawingml/2006/table">
                <a:tbl>
                  <a:tblPr/>
                  <a:tblGrid>
                    <a:gridCol w="1656184"/>
                    <a:gridCol w="6696744"/>
                  </a:tblGrid>
                  <a:tr h="640256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memcpySC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(void *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dst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const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 void *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src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size_t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 count,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MemcpyKind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mode, </a:t>
                          </a:r>
                          <a:r>
                            <a:rPr lang="en-US" altLang="zh-TW" sz="2000" b="1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nonblocking</a:t>
                          </a: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-signal,  parameters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 smtClean="0"/>
                        </a:p>
                      </a:txBody>
                      <a:tcPr marL="126016" marR="126016" marT="34290" marB="3429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51930">
                    <a:tc rowSpan="6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transfer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data without transpose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19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: perform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transpose operation: </a:t>
                          </a:r>
                          <a:r>
                            <a:rPr lang="en-US" altLang="zh-TW" sz="20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AOS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𝐴𝑆𝑇𝐴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/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𝑆𝑂𝐴</m:t>
                              </m:r>
                            </m:oMath>
                          </a14:m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19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Reversion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: transpose data in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𝐴𝑆𝑇𝐴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/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𝑆𝑂𝐴</m:t>
                              </m:r>
                              <m:r>
                                <a:rPr lang="en-US" altLang="zh-TW" sz="200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𝐴𝑂𝑆</m:t>
                              </m:r>
                            </m:oMath>
                          </a14:m>
                          <a:r>
                            <a:rPr lang="en-US" altLang="zh-TW" sz="20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sz="2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manner</a:t>
                          </a:r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8130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SparseConvert: perform</a:t>
                          </a:r>
                          <a:r>
                            <a:rPr lang="en-US" altLang="zh-TW" sz="2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sparse storage format conversion: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baseline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𝐶𝑂𝑂</m:t>
                              </m:r>
                              <m:r>
                                <a:rPr lang="en-US" altLang="zh-TW" sz="2000" b="0" i="1" baseline="0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2000" b="0" i="1" baseline="0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baseline="0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𝐸𝐿𝐿</m:t>
                                  </m:r>
                                </m:e>
                                <m:sub>
                                  <m:r>
                                    <a:rPr lang="en-US" altLang="zh-TW" sz="2000" b="0" i="1" baseline="0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𝑆𝑂𝐴</m:t>
                                  </m:r>
                                </m:sub>
                              </m:sSub>
                            </m:oMath>
                          </a14:m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38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DiagonalConvert</a:t>
                          </a: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turn </a:t>
                          </a:r>
                          <a:r>
                            <a:rPr lang="en-US" altLang="zh-TW" sz="2000" i="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plane </a:t>
                          </a:r>
                          <a:r>
                            <a:rPr lang="en-US" altLang="zh-TW" sz="2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45 degrees</a:t>
                          </a:r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38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Stride : gather together data with non-unit stride</a:t>
                          </a:r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029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b="1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nonblocking</a:t>
                          </a: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-signal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Check signal to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ensure data security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3835647"/>
                  </p:ext>
                </p:extLst>
              </p:nvPr>
            </p:nvGraphicFramePr>
            <p:xfrm>
              <a:off x="684163" y="339502"/>
              <a:ext cx="8352928" cy="3877616"/>
            </p:xfrm>
            <a:graphic>
              <a:graphicData uri="http://schemas.openxmlformats.org/drawingml/2006/table">
                <a:tbl>
                  <a:tblPr/>
                  <a:tblGrid>
                    <a:gridCol w="1656184"/>
                    <a:gridCol w="6696744"/>
                  </a:tblGrid>
                  <a:tr h="640256">
                    <a:tc grid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memcpySC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(void *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dst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const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 void *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src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size_t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 count, </a:t>
                          </a:r>
                          <a:r>
                            <a:rPr lang="en-US" altLang="zh-TW" sz="2000" i="1" dirty="0" err="1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MemcpyKind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,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mode, </a:t>
                          </a:r>
                          <a:r>
                            <a:rPr lang="en-US" altLang="zh-TW" sz="2000" b="1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nonblocking</a:t>
                          </a: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-signal,  parameters</a:t>
                          </a:r>
                          <a:r>
                            <a:rPr lang="en-US" altLang="zh-TW" sz="2000" i="1" dirty="0" smtClean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zh-TW" altLang="en-US" sz="2000" dirty="0" smtClean="0"/>
                        </a:p>
                      </a:txBody>
                      <a:tcPr marL="126016" marR="126016" marT="34290" marB="34290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</a:tr>
                  <a:tr h="451930">
                    <a:tc rowSpan="6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mode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transfer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data without transpose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19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772" t="-255405" r="-91" b="-545946"/>
                          </a:stretch>
                        </a:blipFill>
                      </a:tcPr>
                    </a:tc>
                  </a:tr>
                  <a:tr h="4519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772" t="-355405" r="-91" b="-445946"/>
                          </a:stretch>
                        </a:blipFill>
                      </a:tcPr>
                    </a:tc>
                  </a:tr>
                  <a:tr h="528130">
                    <a:tc vMerge="1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772" t="-387356" r="-91" b="-279310"/>
                          </a:stretch>
                        </a:blipFill>
                      </a:tcPr>
                    </a:tc>
                  </a:tr>
                  <a:tr h="4138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DiagonalConvert</a:t>
                          </a: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turn </a:t>
                          </a:r>
                          <a:r>
                            <a:rPr lang="en-US" altLang="zh-TW" sz="2000" i="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plane </a:t>
                          </a:r>
                          <a:r>
                            <a:rPr lang="en-US" altLang="zh-TW" sz="2000" i="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 45 degrees</a:t>
                          </a:r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383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ts val="18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Stride : gather together data with non-unit stride</a:t>
                          </a:r>
                          <a:endParaRPr lang="zh-TW" altLang="en-US" sz="20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578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b="1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nonblocking</a:t>
                          </a:r>
                          <a:r>
                            <a:rPr lang="en-US" altLang="zh-TW" sz="20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rPr>
                            <a:t>-signal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altLang="zh-TW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Check signal to</a:t>
                          </a:r>
                          <a:r>
                            <a:rPr lang="en-US" altLang="zh-TW" sz="2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ensure data security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26016" marR="126016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66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87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22</cp:revision>
  <dcterms:created xsi:type="dcterms:W3CDTF">2013-10-26T16:08:43Z</dcterms:created>
  <dcterms:modified xsi:type="dcterms:W3CDTF">2015-07-01T08:28:23Z</dcterms:modified>
</cp:coreProperties>
</file>