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5400675"/>
  <p:notesSz cx="6858000" cy="9144000"/>
  <p:defaultTextStyle>
    <a:defPPr>
      <a:defRPr lang="zh-TW"/>
    </a:defPPr>
    <a:lvl1pPr marL="0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060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211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817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423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029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635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241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88477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02" y="-1032"/>
      </p:cViewPr>
      <p:guideLst>
        <p:guide orient="horz" pos="1703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127" y="1677717"/>
            <a:ext cx="6733381" cy="11576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8244" y="3060384"/>
            <a:ext cx="5545138" cy="1380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2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2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743189" y="216282"/>
            <a:ext cx="1782365" cy="460807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6085" y="216282"/>
            <a:ext cx="5215069" cy="460807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759" y="3470441"/>
            <a:ext cx="6733381" cy="107263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5759" y="2289044"/>
            <a:ext cx="6733381" cy="118139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2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81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42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0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63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24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884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6081" y="1260165"/>
            <a:ext cx="3498718" cy="35641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26827" y="1260165"/>
            <a:ext cx="3498718" cy="35641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1" y="1208906"/>
            <a:ext cx="3500093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60" indent="0">
              <a:buNone/>
              <a:defRPr sz="1700" b="1"/>
            </a:lvl2pPr>
            <a:lvl3pPr marL="772119" indent="0">
              <a:buNone/>
              <a:defRPr sz="1500" b="1"/>
            </a:lvl3pPr>
            <a:lvl4pPr marL="1158179" indent="0">
              <a:buNone/>
              <a:defRPr sz="1400" b="1"/>
            </a:lvl4pPr>
            <a:lvl5pPr marL="1544239" indent="0">
              <a:buNone/>
              <a:defRPr sz="1400" b="1"/>
            </a:lvl5pPr>
            <a:lvl6pPr marL="1930298" indent="0">
              <a:buNone/>
              <a:defRPr sz="1400" b="1"/>
            </a:lvl6pPr>
            <a:lvl7pPr marL="2316358" indent="0">
              <a:buNone/>
              <a:defRPr sz="1400" b="1"/>
            </a:lvl7pPr>
            <a:lvl8pPr marL="2702418" indent="0">
              <a:buNone/>
              <a:defRPr sz="1400" b="1"/>
            </a:lvl8pPr>
            <a:lvl9pPr marL="308847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6081" y="1712719"/>
            <a:ext cx="3500093" cy="31116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024078" y="1208906"/>
            <a:ext cx="3501468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60" indent="0">
              <a:buNone/>
              <a:defRPr sz="1700" b="1"/>
            </a:lvl2pPr>
            <a:lvl3pPr marL="772119" indent="0">
              <a:buNone/>
              <a:defRPr sz="1500" b="1"/>
            </a:lvl3pPr>
            <a:lvl4pPr marL="1158179" indent="0">
              <a:buNone/>
              <a:defRPr sz="1400" b="1"/>
            </a:lvl4pPr>
            <a:lvl5pPr marL="1544239" indent="0">
              <a:buNone/>
              <a:defRPr sz="1400" b="1"/>
            </a:lvl5pPr>
            <a:lvl6pPr marL="1930298" indent="0">
              <a:buNone/>
              <a:defRPr sz="1400" b="1"/>
            </a:lvl6pPr>
            <a:lvl7pPr marL="2316358" indent="0">
              <a:buNone/>
              <a:defRPr sz="1400" b="1"/>
            </a:lvl7pPr>
            <a:lvl8pPr marL="2702418" indent="0">
              <a:buNone/>
              <a:defRPr sz="1400" b="1"/>
            </a:lvl8pPr>
            <a:lvl9pPr marL="308847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024078" y="1712719"/>
            <a:ext cx="3501468" cy="31116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084" y="215027"/>
            <a:ext cx="2606160" cy="91511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7137" y="215034"/>
            <a:ext cx="4428408" cy="460932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6084" y="1130148"/>
            <a:ext cx="2606160" cy="3694210"/>
          </a:xfrm>
        </p:spPr>
        <p:txBody>
          <a:bodyPr/>
          <a:lstStyle>
            <a:lvl1pPr marL="0" indent="0">
              <a:buNone/>
              <a:defRPr sz="1200"/>
            </a:lvl1pPr>
            <a:lvl2pPr marL="386060" indent="0">
              <a:buNone/>
              <a:defRPr sz="1000"/>
            </a:lvl2pPr>
            <a:lvl3pPr marL="772119" indent="0">
              <a:buNone/>
              <a:defRPr sz="800"/>
            </a:lvl3pPr>
            <a:lvl4pPr marL="1158179" indent="0">
              <a:buNone/>
              <a:defRPr sz="800"/>
            </a:lvl4pPr>
            <a:lvl5pPr marL="1544239" indent="0">
              <a:buNone/>
              <a:defRPr sz="800"/>
            </a:lvl5pPr>
            <a:lvl6pPr marL="1930298" indent="0">
              <a:buNone/>
              <a:defRPr sz="800"/>
            </a:lvl6pPr>
            <a:lvl7pPr marL="2316358" indent="0">
              <a:buNone/>
              <a:defRPr sz="800"/>
            </a:lvl7pPr>
            <a:lvl8pPr marL="2702418" indent="0">
              <a:buNone/>
              <a:defRPr sz="800"/>
            </a:lvl8pPr>
            <a:lvl9pPr marL="308847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2699" y="3780480"/>
            <a:ext cx="4752975" cy="44630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52699" y="482563"/>
            <a:ext cx="4752975" cy="3240405"/>
          </a:xfrm>
        </p:spPr>
        <p:txBody>
          <a:bodyPr/>
          <a:lstStyle>
            <a:lvl1pPr marL="0" indent="0">
              <a:buNone/>
              <a:defRPr sz="2700"/>
            </a:lvl1pPr>
            <a:lvl2pPr marL="386060" indent="0">
              <a:buNone/>
              <a:defRPr sz="2400"/>
            </a:lvl2pPr>
            <a:lvl3pPr marL="772119" indent="0">
              <a:buNone/>
              <a:defRPr sz="2000"/>
            </a:lvl3pPr>
            <a:lvl4pPr marL="1158179" indent="0">
              <a:buNone/>
              <a:defRPr sz="1700"/>
            </a:lvl4pPr>
            <a:lvl5pPr marL="1544239" indent="0">
              <a:buNone/>
              <a:defRPr sz="1700"/>
            </a:lvl5pPr>
            <a:lvl6pPr marL="1930298" indent="0">
              <a:buNone/>
              <a:defRPr sz="1700"/>
            </a:lvl6pPr>
            <a:lvl7pPr marL="2316358" indent="0">
              <a:buNone/>
              <a:defRPr sz="1700"/>
            </a:lvl7pPr>
            <a:lvl8pPr marL="2702418" indent="0">
              <a:buNone/>
              <a:defRPr sz="1700"/>
            </a:lvl8pPr>
            <a:lvl9pPr marL="3088477" indent="0">
              <a:buNone/>
              <a:defRPr sz="1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52699" y="4226786"/>
            <a:ext cx="4752975" cy="633828"/>
          </a:xfrm>
        </p:spPr>
        <p:txBody>
          <a:bodyPr/>
          <a:lstStyle>
            <a:lvl1pPr marL="0" indent="0">
              <a:buNone/>
              <a:defRPr sz="1200"/>
            </a:lvl1pPr>
            <a:lvl2pPr marL="386060" indent="0">
              <a:buNone/>
              <a:defRPr sz="1000"/>
            </a:lvl2pPr>
            <a:lvl3pPr marL="772119" indent="0">
              <a:buNone/>
              <a:defRPr sz="800"/>
            </a:lvl3pPr>
            <a:lvl4pPr marL="1158179" indent="0">
              <a:buNone/>
              <a:defRPr sz="800"/>
            </a:lvl4pPr>
            <a:lvl5pPr marL="1544239" indent="0">
              <a:buNone/>
              <a:defRPr sz="800"/>
            </a:lvl5pPr>
            <a:lvl6pPr marL="1930298" indent="0">
              <a:buNone/>
              <a:defRPr sz="800"/>
            </a:lvl6pPr>
            <a:lvl7pPr marL="2316358" indent="0">
              <a:buNone/>
              <a:defRPr sz="800"/>
            </a:lvl7pPr>
            <a:lvl8pPr marL="2702418" indent="0">
              <a:buNone/>
              <a:defRPr sz="800"/>
            </a:lvl8pPr>
            <a:lvl9pPr marL="308847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6086" y="216277"/>
            <a:ext cx="7129463" cy="900114"/>
          </a:xfrm>
          <a:prstGeom prst="rect">
            <a:avLst/>
          </a:prstGeom>
        </p:spPr>
        <p:txBody>
          <a:bodyPr vert="horz" lIns="77212" tIns="38606" rIns="77212" bIns="3860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6" y="1260165"/>
            <a:ext cx="7129463" cy="3564197"/>
          </a:xfrm>
          <a:prstGeom prst="rect">
            <a:avLst/>
          </a:prstGeom>
        </p:spPr>
        <p:txBody>
          <a:bodyPr vert="horz" lIns="77212" tIns="38606" rIns="77212" bIns="3860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96081" y="5005630"/>
            <a:ext cx="1848379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706561" y="5005630"/>
            <a:ext cx="2508515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677175" y="5005630"/>
            <a:ext cx="1848379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1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211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45" indent="-289545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47" indent="-241287" algn="l" defTabSz="7721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514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0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6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332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938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44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07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060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11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17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23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29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35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41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477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813894"/>
                  </p:ext>
                </p:extLst>
              </p:nvPr>
            </p:nvGraphicFramePr>
            <p:xfrm>
              <a:off x="28155" y="62613"/>
              <a:ext cx="7839952" cy="50212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4817"/>
                    <a:gridCol w="6015135"/>
                  </a:tblGrid>
                  <a:tr h="48359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pt-BR" altLang="zh-TW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Array size, and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Structure size</a:t>
                          </a:r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843019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altLang="zh-TW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)=(l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i="1" dirty="0" smtClean="0"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i="1" dirty="0" smtClean="0"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size of transpose unit,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altLang="zh-TW" sz="2400" i="1" baseline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TW" sz="2400" i="1" baseline="0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zh-TW" sz="240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zh-TW" sz="2400" b="0" i="1" baseline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baseline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𝑎𝑛𝑑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altLang="zh-TW" sz="2400" i="1" baseline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TW" sz="2400" i="1" baseline="0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zh-TW" sz="240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256269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mode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without transpose</a:t>
                          </a:r>
                        </a:p>
                      </a:txBody>
                      <a:tcPr marL="79216" marR="79216" marT="36006" marB="36006"/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: AOS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ASTA / SOA  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Reversion : ASTA / SOA 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AOS  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5004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SparseConvert: </a:t>
                          </a: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𝑂𝑂</m:t>
                              </m:r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ELL  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888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DiagonalConvert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 Layout 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turn 45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新細明體"/>
                              <a:ea typeface="新細明體"/>
                              <a:cs typeface="Times New Roman" panose="02020603050405020304" pitchFamily="18" charset="0"/>
                            </a:rPr>
                            <a:t>∘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888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Stride: Layout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zh-TW" altLang="en-US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 </a:t>
                          </a:r>
                          <a:r>
                            <a:rPr lang="en-US" altLang="zh-TW" sz="2400" b="0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a+bi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where </a:t>
                          </a:r>
                          <a:r>
                            <a:rPr lang="en-US" altLang="zh-TW" sz="2400" b="0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=0,1,2…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82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host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⇆</m:t>
                              </m:r>
                            </m:oMath>
                          </a14:m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device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813894"/>
                  </p:ext>
                </p:extLst>
              </p:nvPr>
            </p:nvGraphicFramePr>
            <p:xfrm>
              <a:off x="28155" y="62613"/>
              <a:ext cx="7839952" cy="50212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4817"/>
                    <a:gridCol w="6015135"/>
                  </a:tblGrid>
                  <a:tr h="8035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pt-BR" altLang="zh-TW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Array size, and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Structure size</a:t>
                          </a:r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1020004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altLang="zh-TW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blipFill rotWithShape="1">
                          <a:blip r:embed="rId2"/>
                          <a:stretch>
                            <a:fillRect l="-30395" t="-84431" b="-326946"/>
                          </a:stretch>
                        </a:blipFill>
                      </a:tcPr>
                    </a:tc>
                  </a:tr>
                  <a:tr h="437772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mode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without transpose</a:t>
                          </a:r>
                        </a:p>
                      </a:txBody>
                      <a:tcPr marL="79216" marR="79216" marT="36006" marB="36006"/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95" t="-481013" b="-500000"/>
                          </a:stretch>
                        </a:blipFill>
                      </a:tcPr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0395" t="-581013" b="-400000"/>
                          </a:stretch>
                        </a:blipFill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95" t="-747222" b="-338889"/>
                          </a:stretch>
                        </a:blipFill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95" t="-847222" b="-238889"/>
                          </a:stretch>
                        </a:blipFill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0395" t="-947222" b="-138889"/>
                          </a:stretch>
                        </a:blipFill>
                      </a:tcPr>
                    </a:tc>
                  </a:tr>
                  <a:tr h="482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blipFill rotWithShape="1">
                          <a:blip r:embed="rId2"/>
                          <a:stretch>
                            <a:fillRect l="-30395" t="-954430" b="-265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4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110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19</cp:revision>
  <dcterms:created xsi:type="dcterms:W3CDTF">2013-10-26T16:08:43Z</dcterms:created>
  <dcterms:modified xsi:type="dcterms:W3CDTF">2015-07-06T05:50:56Z</dcterms:modified>
</cp:coreProperties>
</file>