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1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51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12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4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1287-AD7A-419C-98EA-7E8CD06054D9}" type="datetimeFigureOut">
              <a:rPr lang="zh-TW" altLang="en-US" smtClean="0"/>
              <a:t>2014/7/4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7772-808F-43FA-B7C4-C4C8AF12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74910"/>
              </p:ext>
            </p:extLst>
          </p:nvPr>
        </p:nvGraphicFramePr>
        <p:xfrm>
          <a:off x="1187627" y="3272724"/>
          <a:ext cx="691276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703"/>
                <a:gridCol w="998510"/>
                <a:gridCol w="998510"/>
                <a:gridCol w="998510"/>
                <a:gridCol w="998510"/>
                <a:gridCol w="998510"/>
                <a:gridCol w="998510"/>
              </a:tblGrid>
              <a:tr h="200269">
                <a:tc rowSpan="2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 Write Throughput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 Read Throughput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02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ASTA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740.86(KB/s)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2.47(MB/s)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2.34(MB/s)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13.27(GB/s)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13.77(GB/s)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MatMul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30.73(MB/s)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290.43(MB/s)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473.14(MB/s)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57.53(GB/s)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19.88(GB/s)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51.25(GB/s)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43.79(GB/s)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31.33(GB/s)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86.15(GB/s)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54.67(GB/s)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0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SpMV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0.102(GB/s)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1.1(GB/s)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1.2(GB/s)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69.86(GB/s)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52.39(GB/s)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56.07(GB/s)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64</Words>
  <Application>Microsoft Office PowerPoint</Application>
  <PresentationFormat>如螢幕大小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4</cp:revision>
  <dcterms:created xsi:type="dcterms:W3CDTF">2014-03-11T09:55:33Z</dcterms:created>
  <dcterms:modified xsi:type="dcterms:W3CDTF">2014-07-04T08:56:16Z</dcterms:modified>
</cp:coreProperties>
</file>