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90011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74" y="-456"/>
      </p:cViewPr>
      <p:guideLst>
        <p:guide orient="horz" pos="283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796186"/>
            <a:ext cx="9181148" cy="19294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4" y="5100637"/>
            <a:ext cx="7560945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3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3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830979" y="360464"/>
            <a:ext cx="2430304" cy="768012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40068" y="360464"/>
            <a:ext cx="7110889" cy="76801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98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5784058"/>
            <a:ext cx="9181148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3815062"/>
            <a:ext cx="9181148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0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0068" y="2100266"/>
            <a:ext cx="4770596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90686" y="2100266"/>
            <a:ext cx="4770596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2014839"/>
            <a:ext cx="4772472" cy="8396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8" y="2854524"/>
            <a:ext cx="4772472" cy="51860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41" y="2014839"/>
            <a:ext cx="4774347" cy="8396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41" y="2854524"/>
            <a:ext cx="4774347" cy="51860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65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6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5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72" y="358380"/>
            <a:ext cx="3553570" cy="152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9" y="358381"/>
            <a:ext cx="6038255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72" y="1883572"/>
            <a:ext cx="3553570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48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6300791"/>
            <a:ext cx="6480810" cy="7438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804267"/>
            <a:ext cx="648081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7044633"/>
            <a:ext cx="6480810" cy="1056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0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9" y="360467"/>
            <a:ext cx="9721215" cy="150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9" y="2100266"/>
            <a:ext cx="9721215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7" y="8342712"/>
            <a:ext cx="2520315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B077-760F-434C-83CC-2E744D89B62A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8342712"/>
            <a:ext cx="3420428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9" y="8342712"/>
            <a:ext cx="2520315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460C-FE58-483B-8B80-62857B230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99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4518"/>
              </p:ext>
            </p:extLst>
          </p:nvPr>
        </p:nvGraphicFramePr>
        <p:xfrm>
          <a:off x="1080195" y="1116186"/>
          <a:ext cx="8352928" cy="71005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2389"/>
                <a:gridCol w="2011987"/>
                <a:gridCol w="1584176"/>
                <a:gridCol w="1584176"/>
                <a:gridCol w="1800200"/>
              </a:tblGrid>
              <a:tr h="3371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Benchmark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 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(Node*)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(Dimension*)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# nonzero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 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299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Nearest Neighbor*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131072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1094">
                <a:tc v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36299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 Multiply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Kmeans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Normal(KDD cup)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494020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Spare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Matrix Vector Multiply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bcsstk18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11948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11948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e40r000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17281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17281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bcsstk31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35588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35588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bcsstk32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44609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44609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s3dkq4m2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90449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90449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conf6.0-0018x8-8000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49152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49152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62451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62451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consph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83334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83334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cop20k_A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121192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121192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mac_econ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206500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206500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mc2depi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525825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525825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  <a:tr h="21109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08013" marR="108013" marT="45719" marB="45719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pdb1HYS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36417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36417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13" marR="108013" marT="60006" marB="6000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0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22441</TotalTime>
  <Words>114</Words>
  <Application>Microsoft Office PowerPoint</Application>
  <PresentationFormat>自訂</PresentationFormat>
  <Paragraphs>95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21</cp:revision>
  <dcterms:created xsi:type="dcterms:W3CDTF">2013-11-07T08:52:57Z</dcterms:created>
  <dcterms:modified xsi:type="dcterms:W3CDTF">2014-07-04T07:06:37Z</dcterms:modified>
</cp:coreProperties>
</file>