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806_1\Google%20&#38642;&#31471;&#30828;&#30879;\paper\journal\strid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34612970931163E-2"/>
          <c:y val="3.1220942453887176E-2"/>
          <c:w val="0.87362039853429696"/>
          <c:h val="0.684308371373252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工作表1!$P$8</c:f>
              <c:strCache>
                <c:ptCount val="1"/>
              </c:strCache>
            </c:strRef>
          </c:tx>
          <c:invertIfNegative val="0"/>
          <c:cat>
            <c:strRef>
              <c:f>工作表1!$Q$7:$T$7</c:f>
              <c:strCache>
                <c:ptCount val="4"/>
                <c:pt idx="0">
                  <c:v>CPU original</c:v>
                </c:pt>
                <c:pt idx="1">
                  <c:v>CPU with stride conversion</c:v>
                </c:pt>
                <c:pt idx="2">
                  <c:v>GPU original</c:v>
                </c:pt>
                <c:pt idx="3">
                  <c:v>GPU with stride conversion</c:v>
                </c:pt>
              </c:strCache>
            </c:strRef>
          </c:cat>
          <c:val>
            <c:numRef>
              <c:f>工作表1!$Q$8:$T$8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strRef>
              <c:f>工作表1!$P$9</c:f>
              <c:strCache>
                <c:ptCount val="1"/>
                <c:pt idx="0">
                  <c:v>integral image</c:v>
                </c:pt>
              </c:strCache>
            </c:strRef>
          </c:tx>
          <c:invertIfNegative val="0"/>
          <c:dLbls>
            <c:dLbl>
              <c:idx val="3"/>
              <c:numFmt formatCode="#,##0.00_);[Red]\(#,##0.00\)" sourceLinked="0"/>
              <c:spPr/>
              <c:txPr>
                <a:bodyPr/>
                <a:lstStyle/>
                <a:p>
                  <a:pPr>
                    <a:defRPr sz="1600"/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工作表1!$Q$7:$T$7</c:f>
              <c:strCache>
                <c:ptCount val="4"/>
                <c:pt idx="0">
                  <c:v>CPU original</c:v>
                </c:pt>
                <c:pt idx="1">
                  <c:v>CPU with stride conversion</c:v>
                </c:pt>
                <c:pt idx="2">
                  <c:v>GPU original</c:v>
                </c:pt>
                <c:pt idx="3">
                  <c:v>GPU with stride conversion</c:v>
                </c:pt>
              </c:strCache>
            </c:strRef>
          </c:cat>
          <c:val>
            <c:numRef>
              <c:f>工作表1!$Q$9:$T$9</c:f>
              <c:numCache>
                <c:formatCode>General</c:formatCode>
                <c:ptCount val="4"/>
                <c:pt idx="0">
                  <c:v>27.13</c:v>
                </c:pt>
                <c:pt idx="1">
                  <c:v>21.21</c:v>
                </c:pt>
                <c:pt idx="2">
                  <c:v>3.28</c:v>
                </c:pt>
                <c:pt idx="3">
                  <c:v>2.1155999999999997</c:v>
                </c:pt>
              </c:numCache>
            </c:numRef>
          </c:val>
        </c:ser>
        <c:ser>
          <c:idx val="2"/>
          <c:order val="2"/>
          <c:tx>
            <c:strRef>
              <c:f>工作表1!$P$10</c:f>
              <c:strCache>
                <c:ptCount val="1"/>
                <c:pt idx="0">
                  <c:v>cascaded classifiers</c:v>
                </c:pt>
              </c:strCache>
            </c:strRef>
          </c:tx>
          <c:invertIfNegative val="0"/>
          <c:dLbls>
            <c:numFmt formatCode="#,##0.00_);[Red]\(#,##0.00\)" sourceLinked="0"/>
            <c:txPr>
              <a:bodyPr/>
              <a:lstStyle/>
              <a:p>
                <a:pPr>
                  <a:defRPr sz="1600"/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工作表1!$Q$7:$T$7</c:f>
              <c:strCache>
                <c:ptCount val="4"/>
                <c:pt idx="0">
                  <c:v>CPU original</c:v>
                </c:pt>
                <c:pt idx="1">
                  <c:v>CPU with stride conversion</c:v>
                </c:pt>
                <c:pt idx="2">
                  <c:v>GPU original</c:v>
                </c:pt>
                <c:pt idx="3">
                  <c:v>GPU with stride conversion</c:v>
                </c:pt>
              </c:strCache>
            </c:strRef>
          </c:cat>
          <c:val>
            <c:numRef>
              <c:f>工作表1!$Q$10:$T$10</c:f>
              <c:numCache>
                <c:formatCode>General</c:formatCode>
                <c:ptCount val="4"/>
                <c:pt idx="0">
                  <c:v>39.54</c:v>
                </c:pt>
                <c:pt idx="1">
                  <c:v>13.58</c:v>
                </c:pt>
                <c:pt idx="2">
                  <c:v>22.51</c:v>
                </c:pt>
                <c:pt idx="3">
                  <c:v>14.68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1909632"/>
        <c:axId val="71597376"/>
      </c:barChart>
      <c:catAx>
        <c:axId val="91909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 b="0">
                <a:latin typeface="+mj-lt"/>
              </a:defRPr>
            </a:pPr>
            <a:endParaRPr lang="zh-TW"/>
          </a:p>
        </c:txPr>
        <c:crossAx val="71597376"/>
        <c:crosses val="autoZero"/>
        <c:auto val="1"/>
        <c:lblAlgn val="ctr"/>
        <c:lblOffset val="100"/>
        <c:noMultiLvlLbl val="0"/>
      </c:catAx>
      <c:valAx>
        <c:axId val="71597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zh-TW" sz="1800"/>
                  <a:t>ms</a:t>
                </a:r>
                <a:endParaRPr lang="zh-TW" altLang="en-US" sz="1800"/>
              </a:p>
            </c:rich>
          </c:tx>
          <c:layout>
            <c:manualLayout>
              <c:xMode val="edge"/>
              <c:yMode val="edge"/>
              <c:x val="1.5889125432509501E-3"/>
              <c:y val="0.328494187550488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TW"/>
          </a:p>
        </c:txPr>
        <c:crossAx val="91909632"/>
        <c:crosses val="autoZero"/>
        <c:crossBetween val="between"/>
      </c:valAx>
    </c:plotArea>
    <c:legend>
      <c:legendPos val="b"/>
      <c:legendEntry>
        <c:idx val="0"/>
        <c:delete val="1"/>
      </c:legendEntry>
      <c:layout/>
      <c:overlay val="0"/>
      <c:txPr>
        <a:bodyPr/>
        <a:lstStyle/>
        <a:p>
          <a:pPr>
            <a:defRPr sz="2000">
              <a:latin typeface="+mj-lt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24187"/>
              </p:ext>
            </p:extLst>
          </p:nvPr>
        </p:nvGraphicFramePr>
        <p:xfrm>
          <a:off x="611560" y="1124744"/>
          <a:ext cx="7992888" cy="478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131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lab806_1</dc:creator>
  <cp:lastModifiedBy>lab806_1</cp:lastModifiedBy>
  <cp:revision>7</cp:revision>
  <dcterms:created xsi:type="dcterms:W3CDTF">2015-07-11T07:42:21Z</dcterms:created>
  <dcterms:modified xsi:type="dcterms:W3CDTF">2015-07-13T14:38:32Z</dcterms:modified>
</cp:coreProperties>
</file>