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3600450"/>
  <p:notesSz cx="6858000" cy="9144000"/>
  <p:defaultTextStyle>
    <a:defPPr>
      <a:defRPr lang="zh-TW"/>
    </a:defPPr>
    <a:lvl1pPr marL="0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404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8808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213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7617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7021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6425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5828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5232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5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9" autoAdjust="0"/>
    <p:restoredTop sz="94660"/>
  </p:normalViewPr>
  <p:slideViewPr>
    <p:cSldViewPr>
      <p:cViewPr varScale="1">
        <p:scale>
          <a:sx n="78" d="100"/>
          <a:sy n="78" d="100"/>
        </p:scale>
        <p:origin x="114" y="702"/>
      </p:cViewPr>
      <p:guideLst>
        <p:guide orient="horz" pos="113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hiachen\paper_writing\DAC\&#23526;&#39511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cchsu\chiachen\paper_writing\TC\picture\Non%20Rectangular%20benchmark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stride_exp-cchsu_fi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681634826384408"/>
          <c:y val="0.13159872917346102"/>
          <c:w val="0.83285357772901325"/>
          <c:h val="0.545639194211395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工作表10!$B$1</c:f>
              <c:strCache>
                <c:ptCount val="1"/>
                <c:pt idx="0">
                  <c:v>AOS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</c:spPr>
          <c:invertIfNegative val="0"/>
          <c:cat>
            <c:strRef>
              <c:f>工作表10!$A$2:$A$6</c:f>
              <c:strCache>
                <c:ptCount val="5"/>
                <c:pt idx="0">
                  <c:v>MatMul</c:v>
                </c:pt>
                <c:pt idx="1">
                  <c:v>kmeans</c:v>
                </c:pt>
                <c:pt idx="2">
                  <c:v>NN</c:v>
                </c:pt>
                <c:pt idx="3">
                  <c:v>SpMV</c:v>
                </c:pt>
                <c:pt idx="4">
                  <c:v>Average</c:v>
                </c:pt>
              </c:strCache>
            </c:strRef>
          </c:cat>
          <c:val>
            <c:numRef>
              <c:f>工作表10!$B$2:$B$6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工作表10!$C$1</c:f>
              <c:strCache>
                <c:ptCount val="1"/>
                <c:pt idx="0">
                  <c:v>SOA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工作表10!$A$2:$A$6</c:f>
              <c:strCache>
                <c:ptCount val="5"/>
                <c:pt idx="0">
                  <c:v>MatMul</c:v>
                </c:pt>
                <c:pt idx="1">
                  <c:v>kmeans</c:v>
                </c:pt>
                <c:pt idx="2">
                  <c:v>NN</c:v>
                </c:pt>
                <c:pt idx="3">
                  <c:v>SpMV</c:v>
                </c:pt>
                <c:pt idx="4">
                  <c:v>Average</c:v>
                </c:pt>
              </c:strCache>
            </c:strRef>
          </c:cat>
          <c:val>
            <c:numRef>
              <c:f>工作表10!$C$2:$C$6</c:f>
              <c:numCache>
                <c:formatCode>General</c:formatCode>
                <c:ptCount val="5"/>
                <c:pt idx="0">
                  <c:v>13.86</c:v>
                </c:pt>
                <c:pt idx="1">
                  <c:v>2.7</c:v>
                </c:pt>
                <c:pt idx="2">
                  <c:v>3.42</c:v>
                </c:pt>
                <c:pt idx="3">
                  <c:v>11.16</c:v>
                </c:pt>
                <c:pt idx="4">
                  <c:v>7.78</c:v>
                </c:pt>
              </c:numCache>
            </c:numRef>
          </c:val>
        </c:ser>
        <c:ser>
          <c:idx val="2"/>
          <c:order val="2"/>
          <c:tx>
            <c:strRef>
              <c:f>工作表10!$D$1</c:f>
              <c:strCache>
                <c:ptCount val="1"/>
                <c:pt idx="0">
                  <c:v>ASTA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cat>
            <c:strRef>
              <c:f>工作表10!$A$2:$A$6</c:f>
              <c:strCache>
                <c:ptCount val="5"/>
                <c:pt idx="0">
                  <c:v>MatMul</c:v>
                </c:pt>
                <c:pt idx="1">
                  <c:v>kmeans</c:v>
                </c:pt>
                <c:pt idx="2">
                  <c:v>NN</c:v>
                </c:pt>
                <c:pt idx="3">
                  <c:v>SpMV</c:v>
                </c:pt>
                <c:pt idx="4">
                  <c:v>Average</c:v>
                </c:pt>
              </c:strCache>
            </c:strRef>
          </c:cat>
          <c:val>
            <c:numRef>
              <c:f>工作表10!$D$2:$D$6</c:f>
              <c:numCache>
                <c:formatCode>General</c:formatCode>
                <c:ptCount val="5"/>
                <c:pt idx="0">
                  <c:v>12.35</c:v>
                </c:pt>
                <c:pt idx="1">
                  <c:v>2.82</c:v>
                </c:pt>
                <c:pt idx="2">
                  <c:v>3.23</c:v>
                </c:pt>
                <c:pt idx="3">
                  <c:v>12.63</c:v>
                </c:pt>
                <c:pt idx="4">
                  <c:v>7.76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6793736"/>
        <c:axId val="426797656"/>
      </c:barChart>
      <c:catAx>
        <c:axId val="426793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6797656"/>
        <c:crosses val="autoZero"/>
        <c:auto val="1"/>
        <c:lblAlgn val="ctr"/>
        <c:lblOffset val="100"/>
        <c:noMultiLvlLbl val="0"/>
      </c:catAx>
      <c:valAx>
        <c:axId val="426797656"/>
        <c:scaling>
          <c:orientation val="minMax"/>
          <c:max val="1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Speed up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6793736"/>
        <c:crosses val="autoZero"/>
        <c:crossBetween val="between"/>
        <c:majorUnit val="3"/>
      </c:valAx>
    </c:plotArea>
    <c:legend>
      <c:legendPos val="r"/>
      <c:layout>
        <c:manualLayout>
          <c:xMode val="edge"/>
          <c:yMode val="edge"/>
          <c:x val="0.28668004124897806"/>
          <c:y val="5.6322594980486036E-2"/>
          <c:w val="0.50492467003919694"/>
          <c:h val="6.6205009479233495E-2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11687046213444"/>
          <c:y val="0.10757687386862817"/>
          <c:w val="0.84623097215785537"/>
          <c:h val="0.60994012889221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'Non Rectangular'!$D$7</c:f>
              <c:strCache>
                <c:ptCount val="1"/>
                <c:pt idx="0">
                  <c:v>Orig.</c:v>
                </c:pt>
              </c:strCache>
            </c:strRef>
          </c:tx>
          <c:invertIfNegative val="0"/>
          <c:cat>
            <c:strRef>
              <c:f>'Non Rectangular'!$C$8:$C$17</c:f>
              <c:strCache>
                <c:ptCount val="10"/>
                <c:pt idx="0">
                  <c:v>rma10</c:v>
                </c:pt>
                <c:pt idx="1">
                  <c:v>Bcsstk18</c:v>
                </c:pt>
                <c:pt idx="2">
                  <c:v>pdb1HYS</c:v>
                </c:pt>
                <c:pt idx="3">
                  <c:v>mc2depi</c:v>
                </c:pt>
                <c:pt idx="4">
                  <c:v>qcd5_4</c:v>
                </c:pt>
                <c:pt idx="5">
                  <c:v>consph</c:v>
                </c:pt>
                <c:pt idx="6">
                  <c:v>KP</c:v>
                </c:pt>
                <c:pt idx="7">
                  <c:v>NW
</c:v>
                </c:pt>
                <c:pt idx="8">
                  <c:v>MCF
</c:v>
                </c:pt>
                <c:pt idx="9">
                  <c:v>VJ</c:v>
                </c:pt>
              </c:strCache>
            </c:strRef>
          </c:cat>
          <c:val>
            <c:numRef>
              <c:f>'Non Rectangular'!$D$8:$D$17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'Non Rectangular'!$E$7</c:f>
              <c:strCache>
                <c:ptCount val="1"/>
                <c:pt idx="0">
                  <c:v>ELL</c:v>
                </c:pt>
              </c:strCache>
            </c:strRef>
          </c:tx>
          <c:invertIfNegative val="0"/>
          <c:cat>
            <c:strRef>
              <c:f>'Non Rectangular'!$C$8:$C$17</c:f>
              <c:strCache>
                <c:ptCount val="10"/>
                <c:pt idx="0">
                  <c:v>rma10</c:v>
                </c:pt>
                <c:pt idx="1">
                  <c:v>Bcsstk18</c:v>
                </c:pt>
                <c:pt idx="2">
                  <c:v>pdb1HYS</c:v>
                </c:pt>
                <c:pt idx="3">
                  <c:v>mc2depi</c:v>
                </c:pt>
                <c:pt idx="4">
                  <c:v>qcd5_4</c:v>
                </c:pt>
                <c:pt idx="5">
                  <c:v>consph</c:v>
                </c:pt>
                <c:pt idx="6">
                  <c:v>KP</c:v>
                </c:pt>
                <c:pt idx="7">
                  <c:v>NW
</c:v>
                </c:pt>
                <c:pt idx="8">
                  <c:v>MCF
</c:v>
                </c:pt>
                <c:pt idx="9">
                  <c:v>VJ</c:v>
                </c:pt>
              </c:strCache>
            </c:strRef>
          </c:cat>
          <c:val>
            <c:numRef>
              <c:f>'Non Rectangular'!$E$8:$E$17</c:f>
              <c:numCache>
                <c:formatCode>General</c:formatCode>
                <c:ptCount val="10"/>
                <c:pt idx="0">
                  <c:v>1.22</c:v>
                </c:pt>
                <c:pt idx="1">
                  <c:v>2.67</c:v>
                </c:pt>
                <c:pt idx="2">
                  <c:v>1.3</c:v>
                </c:pt>
                <c:pt idx="3">
                  <c:v>3.29</c:v>
                </c:pt>
                <c:pt idx="4">
                  <c:v>4.7699999999999996</c:v>
                </c:pt>
                <c:pt idx="5">
                  <c:v>2.09</c:v>
                </c:pt>
              </c:numCache>
            </c:numRef>
          </c:val>
        </c:ser>
        <c:ser>
          <c:idx val="2"/>
          <c:order val="2"/>
          <c:tx>
            <c:strRef>
              <c:f>'Non Rectangular'!$F$7</c:f>
              <c:strCache>
                <c:ptCount val="1"/>
                <c:pt idx="0">
                  <c:v>Diagoanl</c:v>
                </c:pt>
              </c:strCache>
            </c:strRef>
          </c:tx>
          <c:invertIfNegative val="0"/>
          <c:cat>
            <c:strRef>
              <c:f>'Non Rectangular'!$C$8:$C$17</c:f>
              <c:strCache>
                <c:ptCount val="10"/>
                <c:pt idx="0">
                  <c:v>rma10</c:v>
                </c:pt>
                <c:pt idx="1">
                  <c:v>Bcsstk18</c:v>
                </c:pt>
                <c:pt idx="2">
                  <c:v>pdb1HYS</c:v>
                </c:pt>
                <c:pt idx="3">
                  <c:v>mc2depi</c:v>
                </c:pt>
                <c:pt idx="4">
                  <c:v>qcd5_4</c:v>
                </c:pt>
                <c:pt idx="5">
                  <c:v>consph</c:v>
                </c:pt>
                <c:pt idx="6">
                  <c:v>KP</c:v>
                </c:pt>
                <c:pt idx="7">
                  <c:v>NW
</c:v>
                </c:pt>
                <c:pt idx="8">
                  <c:v>MCF
</c:v>
                </c:pt>
                <c:pt idx="9">
                  <c:v>VJ</c:v>
                </c:pt>
              </c:strCache>
            </c:strRef>
          </c:cat>
          <c:val>
            <c:numRef>
              <c:f>'Non Rectangular'!$F$8:$F$17</c:f>
              <c:numCache>
                <c:formatCode>General</c:formatCode>
                <c:ptCount val="10"/>
                <c:pt idx="6">
                  <c:v>2.12</c:v>
                </c:pt>
                <c:pt idx="7">
                  <c:v>3.29</c:v>
                </c:pt>
                <c:pt idx="8">
                  <c:v>5.03</c:v>
                </c:pt>
              </c:numCache>
            </c:numRef>
          </c:val>
        </c:ser>
        <c:ser>
          <c:idx val="3"/>
          <c:order val="3"/>
          <c:tx>
            <c:strRef>
              <c:f>'Non Rectangular'!$G$7</c:f>
              <c:strCache>
                <c:ptCount val="1"/>
                <c:pt idx="0">
                  <c:v>Unit Stride</c:v>
                </c:pt>
              </c:strCache>
            </c:strRef>
          </c:tx>
          <c:invertIfNegative val="0"/>
          <c:cat>
            <c:strRef>
              <c:f>'Non Rectangular'!$C$8:$C$17</c:f>
              <c:strCache>
                <c:ptCount val="10"/>
                <c:pt idx="0">
                  <c:v>rma10</c:v>
                </c:pt>
                <c:pt idx="1">
                  <c:v>Bcsstk18</c:v>
                </c:pt>
                <c:pt idx="2">
                  <c:v>pdb1HYS</c:v>
                </c:pt>
                <c:pt idx="3">
                  <c:v>mc2depi</c:v>
                </c:pt>
                <c:pt idx="4">
                  <c:v>qcd5_4</c:v>
                </c:pt>
                <c:pt idx="5">
                  <c:v>consph</c:v>
                </c:pt>
                <c:pt idx="6">
                  <c:v>KP</c:v>
                </c:pt>
                <c:pt idx="7">
                  <c:v>NW
</c:v>
                </c:pt>
                <c:pt idx="8">
                  <c:v>MCF
</c:v>
                </c:pt>
                <c:pt idx="9">
                  <c:v>VJ</c:v>
                </c:pt>
              </c:strCache>
            </c:strRef>
          </c:cat>
          <c:val>
            <c:numRef>
              <c:f>'Non Rectangular'!$G$8:$G$17</c:f>
              <c:numCache>
                <c:formatCode>General</c:formatCode>
                <c:ptCount val="10"/>
                <c:pt idx="9">
                  <c:v>1.27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6800400"/>
        <c:axId val="426800792"/>
      </c:barChart>
      <c:catAx>
        <c:axId val="426800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6800792"/>
        <c:crosses val="autoZero"/>
        <c:auto val="1"/>
        <c:lblAlgn val="ctr"/>
        <c:lblOffset val="100"/>
        <c:noMultiLvlLbl val="0"/>
      </c:catAx>
      <c:valAx>
        <c:axId val="426800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/>
                  <a:t>speed up</a:t>
                </a:r>
              </a:p>
            </c:rich>
          </c:tx>
          <c:layout>
            <c:manualLayout>
              <c:xMode val="edge"/>
              <c:yMode val="edge"/>
              <c:x val="0"/>
              <c:y val="0.266322452358600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268004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4491937304671254"/>
          <c:y val="1.8572322634566405E-3"/>
          <c:w val="0.69658241536249454"/>
          <c:h val="9.8757655293088359E-2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057688034662816"/>
          <c:y val="5.1400554097404488E-2"/>
          <c:w val="0.83339656704810572"/>
          <c:h val="0.71656626091522213"/>
        </c:manualLayout>
      </c:layout>
      <c:lineChart>
        <c:grouping val="standard"/>
        <c:varyColors val="0"/>
        <c:ser>
          <c:idx val="0"/>
          <c:order val="0"/>
          <c:tx>
            <c:strRef>
              <c:f>'[stride_exp-cchsu_fix.xlsx]工作表1'!$F$3</c:f>
              <c:strCache>
                <c:ptCount val="1"/>
                <c:pt idx="0">
                  <c:v>NVIDIA Telsa k20c</c:v>
                </c:pt>
              </c:strCache>
            </c:strRef>
          </c:tx>
          <c:spPr>
            <a:ln w="15875"/>
          </c:spPr>
          <c:val>
            <c:numRef>
              <c:f>'[stride_exp-cchsu_fix.xlsx]工作表1'!$F$4:$F$35</c:f>
              <c:numCache>
                <c:formatCode>General</c:formatCode>
                <c:ptCount val="32"/>
                <c:pt idx="0">
                  <c:v>100.087791</c:v>
                </c:pt>
                <c:pt idx="1">
                  <c:v>97.201229999999995</c:v>
                </c:pt>
                <c:pt idx="2">
                  <c:v>95.801376000000005</c:v>
                </c:pt>
                <c:pt idx="3">
                  <c:v>88.011624999999995</c:v>
                </c:pt>
                <c:pt idx="4">
                  <c:v>74.981971000000001</c:v>
                </c:pt>
                <c:pt idx="5">
                  <c:v>67.277056999999999</c:v>
                </c:pt>
                <c:pt idx="6">
                  <c:v>59.493673999999999</c:v>
                </c:pt>
                <c:pt idx="7">
                  <c:v>49.876525000000001</c:v>
                </c:pt>
                <c:pt idx="8">
                  <c:v>26.245231</c:v>
                </c:pt>
                <c:pt idx="9">
                  <c:v>13.083213000000001</c:v>
                </c:pt>
                <c:pt idx="10">
                  <c:v>12.208271</c:v>
                </c:pt>
                <c:pt idx="11">
                  <c:v>11.90718</c:v>
                </c:pt>
                <c:pt idx="12">
                  <c:v>9.9553279999999997</c:v>
                </c:pt>
                <c:pt idx="13">
                  <c:v>9.6055050000000008</c:v>
                </c:pt>
                <c:pt idx="14">
                  <c:v>9.3187339999999992</c:v>
                </c:pt>
                <c:pt idx="15">
                  <c:v>9.0958070000000006</c:v>
                </c:pt>
                <c:pt idx="16">
                  <c:v>8.6458209999999998</c:v>
                </c:pt>
                <c:pt idx="17">
                  <c:v>8.3567479999999996</c:v>
                </c:pt>
                <c:pt idx="18">
                  <c:v>8.0129649999999994</c:v>
                </c:pt>
                <c:pt idx="19">
                  <c:v>7.3725750000000003</c:v>
                </c:pt>
                <c:pt idx="20">
                  <c:v>6.9821429999999998</c:v>
                </c:pt>
                <c:pt idx="21">
                  <c:v>6.6738470000000003</c:v>
                </c:pt>
                <c:pt idx="22">
                  <c:v>6.5195379999999998</c:v>
                </c:pt>
                <c:pt idx="23">
                  <c:v>6.1689449999999999</c:v>
                </c:pt>
                <c:pt idx="24">
                  <c:v>5.8256750000000004</c:v>
                </c:pt>
                <c:pt idx="25">
                  <c:v>5.7693219999999998</c:v>
                </c:pt>
                <c:pt idx="26">
                  <c:v>5.3405110000000002</c:v>
                </c:pt>
                <c:pt idx="27">
                  <c:v>5.1288830000000001</c:v>
                </c:pt>
                <c:pt idx="28">
                  <c:v>4.9633060000000002</c:v>
                </c:pt>
                <c:pt idx="29">
                  <c:v>4.7672699999999999</c:v>
                </c:pt>
                <c:pt idx="30">
                  <c:v>4.6191190000000004</c:v>
                </c:pt>
                <c:pt idx="31">
                  <c:v>4.5092470000000002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'[stride_exp-cchsu_fix.xlsx]工作表1'!$G$3</c:f>
              <c:strCache>
                <c:ptCount val="1"/>
                <c:pt idx="0">
                  <c:v>AMD kaveri A10 7850k</c:v>
                </c:pt>
              </c:strCache>
            </c:strRef>
          </c:tx>
          <c:spPr>
            <a:ln w="9525" cap="rnd"/>
          </c:spPr>
          <c:dPt>
            <c:idx val="0"/>
            <c:marker>
              <c:spPr>
                <a:ln cap="rnd"/>
              </c:spPr>
            </c:marker>
            <c:bubble3D val="0"/>
          </c:dPt>
          <c:val>
            <c:numRef>
              <c:f>'[stride_exp-cchsu_fix.xlsx]工作表1'!$G$4:$G$35</c:f>
              <c:numCache>
                <c:formatCode>General</c:formatCode>
                <c:ptCount val="32"/>
                <c:pt idx="0">
                  <c:v>10.011765</c:v>
                </c:pt>
                <c:pt idx="1">
                  <c:v>9.9923859999999998</c:v>
                </c:pt>
                <c:pt idx="2">
                  <c:v>9.7662610000000001</c:v>
                </c:pt>
                <c:pt idx="3">
                  <c:v>9.1980350000000008</c:v>
                </c:pt>
                <c:pt idx="4">
                  <c:v>9.3851990000000001</c:v>
                </c:pt>
                <c:pt idx="5">
                  <c:v>7.9545859999999999</c:v>
                </c:pt>
                <c:pt idx="6">
                  <c:v>6.4425540000000003</c:v>
                </c:pt>
                <c:pt idx="7">
                  <c:v>4.9169409999999996</c:v>
                </c:pt>
                <c:pt idx="8">
                  <c:v>4.0765919999999998</c:v>
                </c:pt>
                <c:pt idx="9">
                  <c:v>2.9923250000000001</c:v>
                </c:pt>
                <c:pt idx="10">
                  <c:v>2.6457790000000001</c:v>
                </c:pt>
                <c:pt idx="11">
                  <c:v>2.1503389999999998</c:v>
                </c:pt>
                <c:pt idx="12">
                  <c:v>1.7891159999999999</c:v>
                </c:pt>
                <c:pt idx="13">
                  <c:v>1.5278929999999999</c:v>
                </c:pt>
                <c:pt idx="14">
                  <c:v>1.337056</c:v>
                </c:pt>
                <c:pt idx="15">
                  <c:v>1.2199949999999999</c:v>
                </c:pt>
                <c:pt idx="16">
                  <c:v>1.2156210000000001</c:v>
                </c:pt>
                <c:pt idx="17">
                  <c:v>1.108935</c:v>
                </c:pt>
                <c:pt idx="18">
                  <c:v>1.1471009999999999</c:v>
                </c:pt>
                <c:pt idx="19">
                  <c:v>1.147494</c:v>
                </c:pt>
                <c:pt idx="20">
                  <c:v>1.1494789999999999</c:v>
                </c:pt>
                <c:pt idx="21">
                  <c:v>1.1722790000000001</c:v>
                </c:pt>
                <c:pt idx="22">
                  <c:v>1.174526</c:v>
                </c:pt>
                <c:pt idx="23">
                  <c:v>1.1802159999999999</c:v>
                </c:pt>
                <c:pt idx="24">
                  <c:v>1.1641239999999999</c:v>
                </c:pt>
                <c:pt idx="25">
                  <c:v>1.1730879999999999</c:v>
                </c:pt>
                <c:pt idx="26">
                  <c:v>1.1649830000000001</c:v>
                </c:pt>
                <c:pt idx="27">
                  <c:v>1.1644479999999999</c:v>
                </c:pt>
                <c:pt idx="28">
                  <c:v>1.185146</c:v>
                </c:pt>
                <c:pt idx="29">
                  <c:v>1.1688179999999999</c:v>
                </c:pt>
                <c:pt idx="30">
                  <c:v>1.1688590000000001</c:v>
                </c:pt>
                <c:pt idx="31">
                  <c:v>1.1588430000000001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100456"/>
        <c:axId val="465101632"/>
      </c:lineChart>
      <c:catAx>
        <c:axId val="465100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Stride distance</a:t>
                </a:r>
                <a:endParaRPr lang="zh-TW" alt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465101632"/>
        <c:crosses val="autoZero"/>
        <c:auto val="1"/>
        <c:lblAlgn val="ctr"/>
        <c:lblOffset val="100"/>
        <c:noMultiLvlLbl val="0"/>
      </c:catAx>
      <c:valAx>
        <c:axId val="465101632"/>
        <c:scaling>
          <c:logBase val="10"/>
          <c:orientation val="minMax"/>
          <c:max val="1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TW"/>
                  <a:t>Throughput (GB/s)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5100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6385873791800911"/>
          <c:y val="0.11535688247302421"/>
          <c:w val="0.43614126208199089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3" y="1118478"/>
            <a:ext cx="9181150" cy="7717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9" y="2040259"/>
            <a:ext cx="7560946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8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7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7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5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5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5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6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830986" y="144191"/>
            <a:ext cx="2430304" cy="307204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40070" y="144191"/>
            <a:ext cx="7110888" cy="307204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99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7" y="2313625"/>
            <a:ext cx="9181150" cy="715087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7" y="1526026"/>
            <a:ext cx="9181150" cy="78759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394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88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182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576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9702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364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758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152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9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40073" y="840109"/>
            <a:ext cx="4770598" cy="23761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90693" y="840109"/>
            <a:ext cx="4770598" cy="23761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65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6" y="805936"/>
            <a:ext cx="4772472" cy="33587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404" indent="0">
              <a:buNone/>
              <a:defRPr sz="1400" b="1"/>
            </a:lvl2pPr>
            <a:lvl3pPr marL="678808" indent="0">
              <a:buNone/>
              <a:defRPr sz="1300" b="1"/>
            </a:lvl3pPr>
            <a:lvl4pPr marL="1018213" indent="0">
              <a:buNone/>
              <a:defRPr sz="1300" b="1"/>
            </a:lvl4pPr>
            <a:lvl5pPr marL="1357617" indent="0">
              <a:buNone/>
              <a:defRPr sz="1300" b="1"/>
            </a:lvl5pPr>
            <a:lvl6pPr marL="1697021" indent="0">
              <a:buNone/>
              <a:defRPr sz="1300" b="1"/>
            </a:lvl6pPr>
            <a:lvl7pPr marL="2036425" indent="0">
              <a:buNone/>
              <a:defRPr sz="1300" b="1"/>
            </a:lvl7pPr>
            <a:lvl8pPr marL="2375828" indent="0">
              <a:buNone/>
              <a:defRPr sz="1300" b="1"/>
            </a:lvl8pPr>
            <a:lvl9pPr marL="2715232" indent="0">
              <a:buNone/>
              <a:defRPr sz="1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6" y="1141812"/>
            <a:ext cx="4772472" cy="207442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44" y="805936"/>
            <a:ext cx="4774348" cy="33587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404" indent="0">
              <a:buNone/>
              <a:defRPr sz="1400" b="1"/>
            </a:lvl2pPr>
            <a:lvl3pPr marL="678808" indent="0">
              <a:buNone/>
              <a:defRPr sz="1300" b="1"/>
            </a:lvl3pPr>
            <a:lvl4pPr marL="1018213" indent="0">
              <a:buNone/>
              <a:defRPr sz="1300" b="1"/>
            </a:lvl4pPr>
            <a:lvl5pPr marL="1357617" indent="0">
              <a:buNone/>
              <a:defRPr sz="1300" b="1"/>
            </a:lvl5pPr>
            <a:lvl6pPr marL="1697021" indent="0">
              <a:buNone/>
              <a:defRPr sz="1300" b="1"/>
            </a:lvl6pPr>
            <a:lvl7pPr marL="2036425" indent="0">
              <a:buNone/>
              <a:defRPr sz="1300" b="1"/>
            </a:lvl7pPr>
            <a:lvl8pPr marL="2375828" indent="0">
              <a:buNone/>
              <a:defRPr sz="1300" b="1"/>
            </a:lvl8pPr>
            <a:lvl9pPr marL="2715232" indent="0">
              <a:buNone/>
              <a:defRPr sz="1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44" y="1141812"/>
            <a:ext cx="4774348" cy="207442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1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56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77" y="143354"/>
            <a:ext cx="3553570" cy="61007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32" y="143355"/>
            <a:ext cx="6038256" cy="307288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77" y="753428"/>
            <a:ext cx="3553570" cy="2462807"/>
          </a:xfrm>
        </p:spPr>
        <p:txBody>
          <a:bodyPr/>
          <a:lstStyle>
            <a:lvl1pPr marL="0" indent="0">
              <a:buNone/>
              <a:defRPr sz="1100"/>
            </a:lvl1pPr>
            <a:lvl2pPr marL="339404" indent="0">
              <a:buNone/>
              <a:defRPr sz="900"/>
            </a:lvl2pPr>
            <a:lvl3pPr marL="678808" indent="0">
              <a:buNone/>
              <a:defRPr sz="700"/>
            </a:lvl3pPr>
            <a:lvl4pPr marL="1018213" indent="0">
              <a:buNone/>
              <a:defRPr sz="700"/>
            </a:lvl4pPr>
            <a:lvl5pPr marL="1357617" indent="0">
              <a:buNone/>
              <a:defRPr sz="700"/>
            </a:lvl5pPr>
            <a:lvl6pPr marL="1697021" indent="0">
              <a:buNone/>
              <a:defRPr sz="700"/>
            </a:lvl6pPr>
            <a:lvl7pPr marL="2036425" indent="0">
              <a:buNone/>
              <a:defRPr sz="700"/>
            </a:lvl7pPr>
            <a:lvl8pPr marL="2375828" indent="0">
              <a:buNone/>
              <a:defRPr sz="700"/>
            </a:lvl8pPr>
            <a:lvl9pPr marL="2715232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7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3" y="2520318"/>
            <a:ext cx="6480810" cy="2975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3" y="321708"/>
            <a:ext cx="6480810" cy="2160271"/>
          </a:xfrm>
        </p:spPr>
        <p:txBody>
          <a:bodyPr/>
          <a:lstStyle>
            <a:lvl1pPr marL="0" indent="0">
              <a:buNone/>
              <a:defRPr sz="2300"/>
            </a:lvl1pPr>
            <a:lvl2pPr marL="339404" indent="0">
              <a:buNone/>
              <a:defRPr sz="2100"/>
            </a:lvl2pPr>
            <a:lvl3pPr marL="678808" indent="0">
              <a:buNone/>
              <a:defRPr sz="1800"/>
            </a:lvl3pPr>
            <a:lvl4pPr marL="1018213" indent="0">
              <a:buNone/>
              <a:defRPr sz="1400"/>
            </a:lvl4pPr>
            <a:lvl5pPr marL="1357617" indent="0">
              <a:buNone/>
              <a:defRPr sz="1400"/>
            </a:lvl5pPr>
            <a:lvl6pPr marL="1697021" indent="0">
              <a:buNone/>
              <a:defRPr sz="1400"/>
            </a:lvl6pPr>
            <a:lvl7pPr marL="2036425" indent="0">
              <a:buNone/>
              <a:defRPr sz="1400"/>
            </a:lvl7pPr>
            <a:lvl8pPr marL="2375828" indent="0">
              <a:buNone/>
              <a:defRPr sz="1400"/>
            </a:lvl8pPr>
            <a:lvl9pPr marL="2715232" indent="0">
              <a:buNone/>
              <a:defRPr sz="1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3" y="2817856"/>
            <a:ext cx="6480810" cy="422553"/>
          </a:xfrm>
        </p:spPr>
        <p:txBody>
          <a:bodyPr/>
          <a:lstStyle>
            <a:lvl1pPr marL="0" indent="0">
              <a:buNone/>
              <a:defRPr sz="1100"/>
            </a:lvl1pPr>
            <a:lvl2pPr marL="339404" indent="0">
              <a:buNone/>
              <a:defRPr sz="900"/>
            </a:lvl2pPr>
            <a:lvl3pPr marL="678808" indent="0">
              <a:buNone/>
              <a:defRPr sz="700"/>
            </a:lvl3pPr>
            <a:lvl4pPr marL="1018213" indent="0">
              <a:buNone/>
              <a:defRPr sz="700"/>
            </a:lvl4pPr>
            <a:lvl5pPr marL="1357617" indent="0">
              <a:buNone/>
              <a:defRPr sz="700"/>
            </a:lvl5pPr>
            <a:lvl6pPr marL="1697021" indent="0">
              <a:buNone/>
              <a:defRPr sz="700"/>
            </a:lvl6pPr>
            <a:lvl7pPr marL="2036425" indent="0">
              <a:buNone/>
              <a:defRPr sz="700"/>
            </a:lvl7pPr>
            <a:lvl8pPr marL="2375828" indent="0">
              <a:buNone/>
              <a:defRPr sz="700"/>
            </a:lvl8pPr>
            <a:lvl9pPr marL="2715232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8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70" y="144189"/>
            <a:ext cx="9721216" cy="600075"/>
          </a:xfrm>
          <a:prstGeom prst="rect">
            <a:avLst/>
          </a:prstGeom>
        </p:spPr>
        <p:txBody>
          <a:bodyPr vert="horz" lIns="67880" tIns="33941" rIns="67880" bIns="33941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70" y="840109"/>
            <a:ext cx="9721216" cy="2376131"/>
          </a:xfrm>
          <a:prstGeom prst="rect">
            <a:avLst/>
          </a:prstGeom>
        </p:spPr>
        <p:txBody>
          <a:bodyPr vert="horz" lIns="67880" tIns="33941" rIns="67880" bIns="33941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66" y="3337085"/>
            <a:ext cx="2520316" cy="191692"/>
          </a:xfrm>
          <a:prstGeom prst="rect">
            <a:avLst/>
          </a:prstGeom>
        </p:spPr>
        <p:txBody>
          <a:bodyPr vert="horz" lIns="67880" tIns="33941" rIns="67880" bIns="3394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8974-8D1A-4676-87C8-A8BFA059CEE4}" type="datetimeFigureOut">
              <a:rPr lang="zh-TW" altLang="en-US" smtClean="0"/>
              <a:t>2015/8/5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9" y="3337085"/>
            <a:ext cx="3420430" cy="191692"/>
          </a:xfrm>
          <a:prstGeom prst="rect">
            <a:avLst/>
          </a:prstGeom>
        </p:spPr>
        <p:txBody>
          <a:bodyPr vert="horz" lIns="67880" tIns="33941" rIns="67880" bIns="3394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74" y="3337085"/>
            <a:ext cx="2520316" cy="191692"/>
          </a:xfrm>
          <a:prstGeom prst="rect">
            <a:avLst/>
          </a:prstGeom>
        </p:spPr>
        <p:txBody>
          <a:bodyPr vert="horz" lIns="67880" tIns="33941" rIns="67880" bIns="3394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91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880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53" indent="-254553" algn="l" defTabSz="6788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51532" indent="-212128" algn="l" defTabSz="678808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8510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914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27320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66722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06127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5531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4935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404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8808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213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7617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021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6425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5828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5232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738120"/>
              </p:ext>
            </p:extLst>
          </p:nvPr>
        </p:nvGraphicFramePr>
        <p:xfrm>
          <a:off x="4176539" y="446077"/>
          <a:ext cx="2808312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616699" y="2443941"/>
            <a:ext cx="3802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21985" y="2448297"/>
            <a:ext cx="3802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59435"/>
              </p:ext>
            </p:extLst>
          </p:nvPr>
        </p:nvGraphicFramePr>
        <p:xfrm>
          <a:off x="7056859" y="514637"/>
          <a:ext cx="3366120" cy="2019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232323" y="2448297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113321"/>
              </p:ext>
            </p:extLst>
          </p:nvPr>
        </p:nvGraphicFramePr>
        <p:xfrm>
          <a:off x="648147" y="554607"/>
          <a:ext cx="3600400" cy="188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654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19</Words>
  <Application>Microsoft Office PowerPoint</Application>
  <PresentationFormat>自訂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pllab</dc:creator>
  <cp:lastModifiedBy>USER</cp:lastModifiedBy>
  <cp:revision>25</cp:revision>
  <dcterms:created xsi:type="dcterms:W3CDTF">2013-10-26T16:08:43Z</dcterms:created>
  <dcterms:modified xsi:type="dcterms:W3CDTF">2015-08-05T21:35:55Z</dcterms:modified>
</cp:coreProperties>
</file>