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9" d="100"/>
          <a:sy n="39" d="100"/>
        </p:scale>
        <p:origin x="-2746" y="-10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6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7A675-EE95-40D5-BB51-15C45D520D58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CE454-23D0-432C-A6BD-1352AF920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36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SC: 11,254</a:t>
            </a:r>
          </a:p>
          <a:p>
            <a:r>
              <a:rPr lang="en-US" altLang="zh-TW" dirty="0" smtClean="0"/>
              <a:t>Sparse transformer</a:t>
            </a:r>
            <a:r>
              <a:rPr lang="en-US" altLang="zh-TW" smtClean="0"/>
              <a:t>: 7906/1.44=</a:t>
            </a:r>
            <a:r>
              <a:rPr lang="en-US" altLang="zh-TW" baseline="0" smtClean="0"/>
              <a:t> 5,490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CE454-23D0-432C-A6BD-1352AF9201B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33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D80D-2EDE-42DD-84A7-414C649503E0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D80D-2EDE-42DD-84A7-414C649503E0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79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D80D-2EDE-42DD-84A7-414C649503E0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19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D80D-2EDE-42DD-84A7-414C649503E0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08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D80D-2EDE-42DD-84A7-414C649503E0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73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D80D-2EDE-42DD-84A7-414C649503E0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17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D80D-2EDE-42DD-84A7-414C649503E0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46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D80D-2EDE-42DD-84A7-414C649503E0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26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D80D-2EDE-42DD-84A7-414C649503E0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93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D80D-2EDE-42DD-84A7-414C649503E0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77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D80D-2EDE-42DD-84A7-414C649503E0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06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DD80D-2EDE-42DD-84A7-414C649503E0}" type="datetimeFigureOut">
              <a:rPr lang="zh-TW" altLang="en-US" smtClean="0"/>
              <a:t>2014/3/27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C4FFE-6CCE-4F38-B479-5BCD5C260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13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2538818"/>
                  </p:ext>
                </p:extLst>
              </p:nvPr>
            </p:nvGraphicFramePr>
            <p:xfrm>
              <a:off x="457200" y="1405308"/>
              <a:ext cx="7283152" cy="28198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50704"/>
                    <a:gridCol w="1296144"/>
                    <a:gridCol w="2736304"/>
                  </a:tblGrid>
                  <a:tr h="37090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Component</a:t>
                          </a:r>
                        </a:p>
                      </a:txBody>
                      <a:tcPr marT="87118" marB="87118"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</a:tr>
                  <a:tr h="37090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Technology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UMC 65nm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</a:tr>
                  <a:tr h="37090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Maximum frequency (GHz)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b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</a:tr>
                  <a:tr h="370909">
                    <a:tc rowSpan="2">
                      <a:txBody>
                        <a:bodyPr/>
                        <a:lstStyle/>
                        <a:p>
                          <a:pPr algn="l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Power consumption(</a:t>
                          </a:r>
                          <a:r>
                            <a:rPr lang="en-US" altLang="zh-TW" sz="18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mW</a:t>
                          </a: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Dynamic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0.3662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909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Leakage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0.002099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  <a:ea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b="0" i="1" smtClean="0">
                                      <a:latin typeface="Cambria Math"/>
                                      <a:ea typeface="Cambria Math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90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Throughput(bits/</a:t>
                          </a:r>
                          <a:r>
                            <a:rPr lang="en-US" altLang="zh-TW" sz="18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cyc</a:t>
                          </a: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b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b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</a:tr>
                  <a:tr h="37090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Area(gate count)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b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16744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b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2538818"/>
                  </p:ext>
                </p:extLst>
              </p:nvPr>
            </p:nvGraphicFramePr>
            <p:xfrm>
              <a:off x="457200" y="1405308"/>
              <a:ext cx="7283152" cy="28198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50704"/>
                    <a:gridCol w="1296144"/>
                    <a:gridCol w="2736304"/>
                  </a:tblGrid>
                  <a:tr h="40283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Component</a:t>
                          </a:r>
                        </a:p>
                      </a:txBody>
                      <a:tcPr marT="87118" marB="87118"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</a:tr>
                  <a:tr h="40283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Technology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UMC 65nm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</a:tr>
                  <a:tr h="40283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Maximum frequency (GHz)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b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</a:tr>
                  <a:tr h="402836">
                    <a:tc rowSpan="2">
                      <a:txBody>
                        <a:bodyPr/>
                        <a:lstStyle/>
                        <a:p>
                          <a:pPr algn="l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Power consumption(</a:t>
                          </a:r>
                          <a:r>
                            <a:rPr lang="en-US" altLang="zh-TW" sz="18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mW</a:t>
                          </a: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Dynamic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0.3662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02836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Leakage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87118" marB="8711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166147" t="-409091" b="-215152"/>
                          </a:stretch>
                        </a:blipFill>
                      </a:tcPr>
                    </a:tc>
                  </a:tr>
                  <a:tr h="40283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Throughput(bits/</a:t>
                          </a:r>
                          <a:r>
                            <a:rPr lang="en-US" altLang="zh-TW" sz="18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cyc</a:t>
                          </a: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b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b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</a:tr>
                  <a:tr h="40283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Area(gate count)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b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</a:pPr>
                          <a:r>
                            <a:rPr lang="en-US" altLang="zh-TW" sz="18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16744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87118" marB="87118" anchor="b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326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</Words>
  <Application>Microsoft Office PowerPoint</Application>
  <PresentationFormat>如螢幕大小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pllab</dc:creator>
  <cp:lastModifiedBy>pllab</cp:lastModifiedBy>
  <cp:revision>5</cp:revision>
  <dcterms:created xsi:type="dcterms:W3CDTF">2013-11-15T03:37:05Z</dcterms:created>
  <dcterms:modified xsi:type="dcterms:W3CDTF">2014-03-27T06:54:25Z</dcterms:modified>
</cp:coreProperties>
</file>