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9" d="100"/>
          <a:sy n="39" d="100"/>
        </p:scale>
        <p:origin x="-898" y="-2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63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7A675-EE95-40D5-BB51-15C45D520D58}" type="datetimeFigureOut">
              <a:rPr lang="zh-TW" altLang="en-US" smtClean="0"/>
              <a:t>2015/7/8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CE454-23D0-432C-A6BD-1352AF9201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361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SC: 11,254</a:t>
            </a:r>
          </a:p>
          <a:p>
            <a:r>
              <a:rPr lang="en-US" altLang="zh-TW" dirty="0" smtClean="0"/>
              <a:t>Sparse transformer</a:t>
            </a:r>
            <a:r>
              <a:rPr lang="en-US" altLang="zh-TW" smtClean="0"/>
              <a:t>: 7906/1.44=</a:t>
            </a:r>
            <a:r>
              <a:rPr lang="en-US" altLang="zh-TW" baseline="0" smtClean="0"/>
              <a:t> 5,490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CE454-23D0-432C-A6BD-1352AF9201B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337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D80D-2EDE-42DD-84A7-414C649503E0}" type="datetimeFigureOut">
              <a:rPr lang="zh-TW" altLang="en-US" smtClean="0"/>
              <a:t>2015/7/8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4FFE-6CCE-4F38-B479-5BCD5C2602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D80D-2EDE-42DD-84A7-414C649503E0}" type="datetimeFigureOut">
              <a:rPr lang="zh-TW" altLang="en-US" smtClean="0"/>
              <a:t>2015/7/8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4FFE-6CCE-4F38-B479-5BCD5C2602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79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D80D-2EDE-42DD-84A7-414C649503E0}" type="datetimeFigureOut">
              <a:rPr lang="zh-TW" altLang="en-US" smtClean="0"/>
              <a:t>2015/7/8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4FFE-6CCE-4F38-B479-5BCD5C2602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19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D80D-2EDE-42DD-84A7-414C649503E0}" type="datetimeFigureOut">
              <a:rPr lang="zh-TW" altLang="en-US" smtClean="0"/>
              <a:t>2015/7/8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4FFE-6CCE-4F38-B479-5BCD5C2602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08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D80D-2EDE-42DD-84A7-414C649503E0}" type="datetimeFigureOut">
              <a:rPr lang="zh-TW" altLang="en-US" smtClean="0"/>
              <a:t>2015/7/8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4FFE-6CCE-4F38-B479-5BCD5C2602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73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D80D-2EDE-42DD-84A7-414C649503E0}" type="datetimeFigureOut">
              <a:rPr lang="zh-TW" altLang="en-US" smtClean="0"/>
              <a:t>2015/7/8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4FFE-6CCE-4F38-B479-5BCD5C2602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17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D80D-2EDE-42DD-84A7-414C649503E0}" type="datetimeFigureOut">
              <a:rPr lang="zh-TW" altLang="en-US" smtClean="0"/>
              <a:t>2015/7/8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4FFE-6CCE-4F38-B479-5BCD5C2602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46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D80D-2EDE-42DD-84A7-414C649503E0}" type="datetimeFigureOut">
              <a:rPr lang="zh-TW" altLang="en-US" smtClean="0"/>
              <a:t>2015/7/8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4FFE-6CCE-4F38-B479-5BCD5C2602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26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D80D-2EDE-42DD-84A7-414C649503E0}" type="datetimeFigureOut">
              <a:rPr lang="zh-TW" altLang="en-US" smtClean="0"/>
              <a:t>2015/7/8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4FFE-6CCE-4F38-B479-5BCD5C2602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93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D80D-2EDE-42DD-84A7-414C649503E0}" type="datetimeFigureOut">
              <a:rPr lang="zh-TW" altLang="en-US" smtClean="0"/>
              <a:t>2015/7/8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4FFE-6CCE-4F38-B479-5BCD5C2602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77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D80D-2EDE-42DD-84A7-414C649503E0}" type="datetimeFigureOut">
              <a:rPr lang="zh-TW" altLang="en-US" smtClean="0"/>
              <a:t>2015/7/8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4FFE-6CCE-4F38-B479-5BCD5C2602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406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DD80D-2EDE-42DD-84A7-414C649503E0}" type="datetimeFigureOut">
              <a:rPr lang="zh-TW" altLang="en-US" smtClean="0"/>
              <a:t>2015/7/8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C4FFE-6CCE-4F38-B479-5BCD5C2602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13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340519"/>
              </p:ext>
            </p:extLst>
          </p:nvPr>
        </p:nvGraphicFramePr>
        <p:xfrm>
          <a:off x="457200" y="1405308"/>
          <a:ext cx="7283152" cy="2417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0704"/>
                <a:gridCol w="4032448"/>
              </a:tblGrid>
              <a:tr h="370909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</a:t>
                      </a:r>
                    </a:p>
                  </a:txBody>
                  <a:tcPr marT="87118" marB="87118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87118" marB="87118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09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87118" marB="87118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UMC 65nm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87118" marB="87118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909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 frequency (GHz)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87118" marB="8711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87118" marB="87118" anchor="ctr"/>
                </a:tc>
              </a:tr>
              <a:tr h="239120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consumption(</a:t>
                      </a:r>
                      <a:r>
                        <a:rPr lang="en-US" altLang="zh-TW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mW</a:t>
                      </a: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87118" marB="871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4.15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87118" marB="87118" anchor="ctr"/>
                </a:tc>
              </a:tr>
              <a:tr h="370909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Throughput(bits/</a:t>
                      </a:r>
                      <a:r>
                        <a:rPr lang="en-US" altLang="zh-TW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cyc</a:t>
                      </a: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87118" marB="8711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87118" marB="87118" anchor="b"/>
                </a:tc>
              </a:tr>
              <a:tr h="370909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Area(gate count)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87118" marB="8711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20,093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87118" marB="87118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268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32</Words>
  <Application>Microsoft Office PowerPoint</Application>
  <PresentationFormat>如螢幕大小 (4:3)</PresentationFormat>
  <Paragraphs>15</Paragraphs>
  <Slides>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pllab</dc:creator>
  <cp:lastModifiedBy>pllab</cp:lastModifiedBy>
  <cp:revision>6</cp:revision>
  <dcterms:created xsi:type="dcterms:W3CDTF">2013-11-15T03:37:05Z</dcterms:created>
  <dcterms:modified xsi:type="dcterms:W3CDTF">2015-07-08T08:59:51Z</dcterms:modified>
</cp:coreProperties>
</file>