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747" r:id="rId2"/>
  </p:sldMasterIdLst>
  <p:notesMasterIdLst>
    <p:notesMasterId r:id="rId25"/>
  </p:notesMasterIdLst>
  <p:handoutMasterIdLst>
    <p:handoutMasterId r:id="rId26"/>
  </p:handoutMasterIdLst>
  <p:sldIdLst>
    <p:sldId id="439" r:id="rId3"/>
    <p:sldId id="438" r:id="rId4"/>
    <p:sldId id="449" r:id="rId5"/>
    <p:sldId id="451" r:id="rId6"/>
    <p:sldId id="450" r:id="rId7"/>
    <p:sldId id="459" r:id="rId8"/>
    <p:sldId id="452" r:id="rId9"/>
    <p:sldId id="461" r:id="rId10"/>
    <p:sldId id="457" r:id="rId11"/>
    <p:sldId id="448" r:id="rId12"/>
    <p:sldId id="447" r:id="rId13"/>
    <p:sldId id="446" r:id="rId14"/>
    <p:sldId id="455" r:id="rId15"/>
    <p:sldId id="444" r:id="rId16"/>
    <p:sldId id="445" r:id="rId17"/>
    <p:sldId id="460" r:id="rId18"/>
    <p:sldId id="442" r:id="rId19"/>
    <p:sldId id="443" r:id="rId20"/>
    <p:sldId id="454" r:id="rId21"/>
    <p:sldId id="453" r:id="rId22"/>
    <p:sldId id="456" r:id="rId23"/>
    <p:sldId id="458" r:id="rId2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3FBFF"/>
    <a:srgbClr val="FF9900"/>
    <a:srgbClr val="00CC66"/>
    <a:srgbClr val="F1AB1F"/>
    <a:srgbClr val="991B1E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4776B-FE45-43F9-AC4D-48DDC977324F}" v="2" dt="2022-12-10T22:04:16.272"/>
    <p1510:client id="{6876191C-5DBA-574B-A75D-46BEC06D39AD}" v="151" dt="2022-12-11T00:42:20.1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8" autoAdjust="0"/>
    <p:restoredTop sz="96170" autoAdjust="0"/>
  </p:normalViewPr>
  <p:slideViewPr>
    <p:cSldViewPr snapToGrid="0" snapToObjects="1">
      <p:cViewPr varScale="1">
        <p:scale>
          <a:sx n="156" d="100"/>
          <a:sy n="156" d="100"/>
        </p:scale>
        <p:origin x="18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92"/>
    </p:cViewPr>
  </p:sorterViewPr>
  <p:notesViewPr>
    <p:cSldViewPr snapToGrid="0" snapToObjects="1">
      <p:cViewPr varScale="1">
        <p:scale>
          <a:sx n="66" d="100"/>
          <a:sy n="66" d="100"/>
        </p:scale>
        <p:origin x="297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D0C3E8-1A38-1D4F-B507-3AC5C5849601}" type="datetimeFigureOut">
              <a:rPr lang="en-US" smtClean="0">
                <a:latin typeface="Helvetica"/>
              </a:rPr>
              <a:pPr/>
              <a:t>12/12/2022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631C88D-17C9-7B47-9FF5-3F4D3DA15980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07823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Helvetica"/>
              </a:defRPr>
            </a:lvl1pPr>
          </a:lstStyle>
          <a:p>
            <a:fld id="{A52773DA-E8B7-5045-88DC-00CB0D67DCEA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Helvetica"/>
              </a:defRPr>
            </a:lvl1pPr>
          </a:lstStyle>
          <a:p>
            <a:fld id="{79FF6478-74BA-0C41-A791-18171731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0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0" y="6356351"/>
            <a:ext cx="1877976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National-Medium"/>
                <a:cs typeface="National-Medium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5733" y="163472"/>
            <a:ext cx="8864243" cy="87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146145" y="163474"/>
            <a:ext cx="843833" cy="8797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0" name="Picture 9" descr="Formal_Viterbi_Gold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472" y="292986"/>
            <a:ext cx="2357235" cy="636208"/>
          </a:xfrm>
          <a:prstGeom prst="rect">
            <a:avLst/>
          </a:prstGeom>
        </p:spPr>
      </p:pic>
      <p:pic>
        <p:nvPicPr>
          <p:cNvPr id="11" name="Picture 10" descr="Small Use Shield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145" y="190686"/>
            <a:ext cx="843833" cy="84383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3C0AFA6-A1A6-4CBA-BA8A-9C6870C5E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203" y="1767311"/>
            <a:ext cx="8013060" cy="195328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6600" dirty="0">
                <a:latin typeface="Helvetica"/>
                <a:cs typeface="Helvetica"/>
              </a:rPr>
              <a:t>MASTER TITLE</a:t>
            </a:r>
            <a:br>
              <a:rPr lang="en-US" sz="6600" dirty="0">
                <a:latin typeface="Helvetica"/>
                <a:cs typeface="Helvetica"/>
              </a:rPr>
            </a:br>
            <a:r>
              <a:rPr lang="en-US" sz="6600" dirty="0">
                <a:latin typeface="Helvetica"/>
                <a:cs typeface="Helvetica"/>
              </a:rPr>
              <a:t>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E0E60CF-32A1-44C5-989F-85FF943E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735" y="6356351"/>
            <a:ext cx="6986267" cy="365125"/>
          </a:xfrm>
          <a:prstGeom prst="rect">
            <a:avLst/>
          </a:prstGeom>
        </p:spPr>
        <p:txBody>
          <a:bodyPr/>
          <a:lstStyle>
            <a:lvl1pPr>
              <a:defRPr lang="en-US" sz="1800" kern="1200" cap="all" dirty="0" smtClean="0">
                <a:solidFill>
                  <a:srgbClr val="FFFFFF"/>
                </a:solidFill>
                <a:latin typeface="National-Medium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5BD83-0593-4F6F-AC99-B24FC625A9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3375" y="3778998"/>
            <a:ext cx="8021638" cy="1176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MASTER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304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33533"/>
            <a:ext cx="8229600" cy="11263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6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</a:t>
            </a:r>
            <a:br>
              <a:rPr lang="en-US"/>
            </a:br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9E0AE7-08D3-8429-F333-E975470AF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F578B-DF26-C646-964B-4CAC4535CA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5F2730-0EA3-B148-4293-A6B4ACA0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09560"/>
            <a:ext cx="8229600" cy="55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8558CB0-9399-46FD-BBE8-BEC201BE8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100" y="1485900"/>
            <a:ext cx="8229600" cy="5067299"/>
          </a:xfrm>
          <a:prstGeom prst="rect">
            <a:avLst/>
          </a:prstGeom>
        </p:spPr>
        <p:txBody>
          <a:bodyPr l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66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FEF5F-D920-9F5A-7060-C9911D5AB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F578B-DF26-C646-964B-4CAC4535CA0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0609F035-E9E5-527E-A940-FFF0DF6C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09560"/>
            <a:ext cx="8229600" cy="55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46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7621A-BF4D-D65C-D1C6-E108CF90C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F578B-DF26-C646-964B-4CAC4535CA0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8">
            <a:extLst>
              <a:ext uri="{FF2B5EF4-FFF2-40B4-BE49-F238E27FC236}">
                <a16:creationId xmlns:a16="http://schemas.microsoft.com/office/drawing/2014/main" id="{A1571F81-7256-2CA2-A43F-367EF1FAE5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05" y="1608482"/>
            <a:ext cx="3388496" cy="2301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0">
            <a:extLst>
              <a:ext uri="{FF2B5EF4-FFF2-40B4-BE49-F238E27FC236}">
                <a16:creationId xmlns:a16="http://schemas.microsoft.com/office/drawing/2014/main" id="{D17CB249-45B7-A1C8-28DB-77CA70F278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8805" y="4008705"/>
            <a:ext cx="3388496" cy="2436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0A84C67-536D-15B4-5928-9A6CC4541F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3495" y="1607874"/>
            <a:ext cx="4635500" cy="2301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F61234C-46FB-1B5F-D7BF-07899AB112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22220" y="4008705"/>
            <a:ext cx="4635500" cy="24368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C9C74E9-3471-D90C-8554-74D6B896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09560"/>
            <a:ext cx="8229600" cy="55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43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6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›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A3CA4-CCBC-FBCE-744D-B00E118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09560"/>
            <a:ext cx="8229600" cy="55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4A3D-F3EA-93A4-1CFC-F17DE2E0F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1030" y="62803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578B-DF26-C646-964B-4CAC4535CA06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37C03B-1D4D-1775-AF0E-102536C9DB4C}"/>
              </a:ext>
            </a:extLst>
          </p:cNvPr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6B7C7-0717-7C39-F67D-4D04868C9F70}"/>
              </a:ext>
            </a:extLst>
          </p:cNvPr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B97BE4-C0C9-4D56-E130-EC772AD3C33B}"/>
              </a:ext>
            </a:extLst>
          </p:cNvPr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rgbClr val="990000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29" name="Picture 28" descr="Small Use Shield_WhiteOnTrans.eps">
            <a:extLst>
              <a:ext uri="{FF2B5EF4-FFF2-40B4-BE49-F238E27FC236}">
                <a16:creationId xmlns:a16="http://schemas.microsoft.com/office/drawing/2014/main" id="{F69444C6-3970-C59C-66BA-2995D67960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0" name="Picture 29" descr="Formal_Viterbi_CardOnTrans.eps">
            <a:extLst>
              <a:ext uri="{FF2B5EF4-FFF2-40B4-BE49-F238E27FC236}">
                <a16:creationId xmlns:a16="http://schemas.microsoft.com/office/drawing/2014/main" id="{66B3E243-1171-EAF7-3C45-1715666CBB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cap="all" dirty="0" smtClean="0">
          <a:solidFill>
            <a:srgbClr val="990000"/>
          </a:solidFill>
          <a:latin typeface="Helvetic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60000"/>
        <a:buFont typeface="Courier New" panose="02070309020205020404" pitchFamily="49" charset="0"/>
        <a:buChar char="o"/>
        <a:defRPr lang="en-US" sz="2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60000"/>
        <a:buFont typeface="Courier New" panose="02070309020205020404" pitchFamily="49" charset="0"/>
        <a:buChar char="o"/>
        <a:defRPr lang="en-US" sz="20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36D03D-5507-22AF-C91C-3321EACE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(Delete Before Submit)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4862F-5829-1F01-70B0-382A0E722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000" i="1" dirty="0"/>
              <a:t>“(single slide)”:</a:t>
            </a:r>
            <a:r>
              <a:rPr lang="en-US" sz="2000" dirty="0"/>
              <a:t> means chop/summarize content to fit on one slide, DON’T spillover onto extra slides.</a:t>
            </a:r>
          </a:p>
          <a:p>
            <a:r>
              <a:rPr lang="en-US" sz="2000" dirty="0"/>
              <a:t>Change any existing text.</a:t>
            </a:r>
          </a:p>
          <a:p>
            <a:pPr lvl="1"/>
            <a:r>
              <a:rPr lang="en-US" sz="2000" dirty="0"/>
              <a:t>[text in brackets] is a placeholder, you should replaced/removed</a:t>
            </a:r>
          </a:p>
          <a:p>
            <a:r>
              <a:rPr lang="en-US" sz="2000" dirty="0"/>
              <a:t>Put all content </a:t>
            </a:r>
            <a:r>
              <a:rPr lang="en-US" sz="2000" b="1" dirty="0"/>
              <a:t>on</a:t>
            </a:r>
            <a:r>
              <a:rPr lang="en-US" sz="2000" dirty="0"/>
              <a:t> slide. Don’t use the slide “Notes” field</a:t>
            </a:r>
          </a:p>
          <a:p>
            <a:pPr lvl="1"/>
            <a:r>
              <a:rPr lang="en-US" sz="2000" dirty="0"/>
              <a:t>pdf viewable: (no animations, movies, dynamic content)</a:t>
            </a:r>
          </a:p>
          <a:p>
            <a:r>
              <a:rPr lang="en-US" sz="2000" dirty="0"/>
              <a:t>For diagrams:</a:t>
            </a:r>
          </a:p>
          <a:p>
            <a:pPr lvl="1"/>
            <a:r>
              <a:rPr lang="en-US" sz="2000" b="1" dirty="0"/>
              <a:t>use layout tool </a:t>
            </a:r>
            <a:r>
              <a:rPr lang="en-US" sz="2000" dirty="0"/>
              <a:t>(preferred, useful for report)</a:t>
            </a:r>
          </a:p>
          <a:p>
            <a:pPr lvl="2"/>
            <a:r>
              <a:rPr lang="en-US" sz="1800" dirty="0"/>
              <a:t>Figma, </a:t>
            </a:r>
            <a:r>
              <a:rPr lang="en-US" sz="1800" dirty="0" err="1"/>
              <a:t>Lucidchart</a:t>
            </a:r>
            <a:r>
              <a:rPr lang="en-US" sz="1800" dirty="0"/>
              <a:t>, </a:t>
            </a:r>
            <a:r>
              <a:rPr lang="en-US" sz="1800" dirty="0" err="1"/>
              <a:t>app.diagrams.net</a:t>
            </a:r>
            <a:endParaRPr lang="en-US" sz="1800" dirty="0"/>
          </a:p>
          <a:p>
            <a:pPr lvl="1"/>
            <a:r>
              <a:rPr lang="en-US" sz="2000" dirty="0"/>
              <a:t>NEAT drawn/scanned (last resort, if necessary)</a:t>
            </a:r>
          </a:p>
          <a:p>
            <a:r>
              <a:rPr lang="en-US" sz="2000" dirty="0"/>
              <a:t>Delete unnecessary slides, remove “As applicable” and placeholder text</a:t>
            </a:r>
          </a:p>
          <a:p>
            <a:pPr lvl="1"/>
            <a:r>
              <a:rPr lang="en-US" sz="2000" dirty="0"/>
              <a:t>you may need to replace/rename sections (e.g., no ”frontend” but “queue manager”)</a:t>
            </a:r>
          </a:p>
        </p:txBody>
      </p:sp>
    </p:spTree>
    <p:extLst>
      <p:ext uri="{BB962C8B-B14F-4D97-AF65-F5344CB8AC3E}">
        <p14:creationId xmlns:p14="http://schemas.microsoft.com/office/powerpoint/2010/main" val="224754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B86CC4-8CC4-0291-3154-4462A46F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EDBC-C5D3-D2FF-27EF-9A90077A2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(single slide)</a:t>
            </a:r>
          </a:p>
          <a:p>
            <a:r>
              <a:rPr lang="en-US" dirty="0"/>
              <a:t>[frameworks, technologies, </a:t>
            </a:r>
            <a:r>
              <a:rPr lang="en-US" i="1" dirty="0"/>
              <a:t>etc.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736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B86CC4-8CC4-0291-3154-4462A46F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EDBC-C5D3-D2FF-27EF-9A90077A2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[diagram: pages, interactions, UX, </a:t>
            </a:r>
            <a:r>
              <a:rPr lang="en-US" i="1" dirty="0"/>
              <a:t>etc.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4778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B86CC4-8CC4-0291-3154-4462A46F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EDBC-C5D3-D2FF-27EF-9A90077A2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[Role1]</a:t>
            </a:r>
          </a:p>
          <a:p>
            <a:r>
              <a:rPr lang="en-US" dirty="0"/>
              <a:t>[Role2]</a:t>
            </a:r>
          </a:p>
        </p:txBody>
      </p:sp>
    </p:spTree>
    <p:extLst>
      <p:ext uri="{BB962C8B-B14F-4D97-AF65-F5344CB8AC3E}">
        <p14:creationId xmlns:p14="http://schemas.microsoft.com/office/powerpoint/2010/main" val="195014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B07011-F7FE-FF82-9664-49DE19ECB3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D0C801C-A8BF-B31E-8331-C1A66905BD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1000-1D1B-F40B-B585-B67407C235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2 “page” / “view” / slide</a:t>
            </a:r>
          </a:p>
          <a:p>
            <a:r>
              <a:rPr lang="en-US" dirty="0">
                <a:latin typeface="+mn-lt"/>
              </a:rPr>
              <a:t>[Page XXX summary]</a:t>
            </a:r>
          </a:p>
          <a:p>
            <a:r>
              <a:rPr lang="en-US" dirty="0">
                <a:latin typeface="+mn-lt"/>
              </a:rPr>
              <a:t>Screenshot on left, bullets summarize</a:t>
            </a:r>
          </a:p>
          <a:p>
            <a:r>
              <a:rPr lang="en-US" dirty="0">
                <a:latin typeface="+mn-lt"/>
              </a:rPr>
              <a:t>Add slides as needed to list all pages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7B869-7B62-F3C8-23EA-21963BB8D1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n-lt"/>
              </a:rPr>
              <a:t>Another page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13C57-25AD-73BA-720B-F846F7CE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Page: [XXX], [YYY]</a:t>
            </a:r>
          </a:p>
        </p:txBody>
      </p:sp>
    </p:spTree>
    <p:extLst>
      <p:ext uri="{BB962C8B-B14F-4D97-AF65-F5344CB8AC3E}">
        <p14:creationId xmlns:p14="http://schemas.microsoft.com/office/powerpoint/2010/main" val="225627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4C697-A1D0-17BE-9BCA-8357B388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7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668D6-7457-D613-EE3A-4784A94E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0FF84-2DF9-75C1-F3FF-ED0777DBD4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(add slides as necessary)</a:t>
            </a:r>
          </a:p>
          <a:p>
            <a:r>
              <a:rPr lang="en-US" dirty="0"/>
              <a:t>[databases, cloud, other services + integrations, frameworks, </a:t>
            </a:r>
            <a:r>
              <a:rPr lang="en-US" i="1" dirty="0"/>
              <a:t>etc.</a:t>
            </a:r>
            <a:r>
              <a:rPr lang="en-US" dirty="0"/>
              <a:t>]</a:t>
            </a:r>
          </a:p>
          <a:p>
            <a:r>
              <a:rPr lang="en-US" dirty="0"/>
              <a:t>diagrams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320099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668D6-7457-D613-EE3A-4784A94E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Data source /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0FF84-2DF9-75C1-F3FF-ED0777DBD4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(single slide)</a:t>
            </a:r>
          </a:p>
          <a:p>
            <a:r>
              <a:rPr lang="en-US" dirty="0"/>
              <a:t>[describe, source, content, ingestion / schedule + method, </a:t>
            </a:r>
            <a:r>
              <a:rPr lang="en-US" i="1" dirty="0"/>
              <a:t>etc.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10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3B23-7ABB-CC72-249B-CC495A75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6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22D74-D78C-B546-C587-CCFE5BC8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29230-9BA1-FDE1-72B2-7531C9A05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(add slides as necessary)</a:t>
            </a:r>
          </a:p>
          <a:p>
            <a:r>
              <a:rPr lang="en-US" dirty="0"/>
              <a:t>REST endpoints / GraphQL Schema</a:t>
            </a:r>
          </a:p>
        </p:txBody>
      </p:sp>
    </p:spTree>
    <p:extLst>
      <p:ext uri="{BB962C8B-B14F-4D97-AF65-F5344CB8AC3E}">
        <p14:creationId xmlns:p14="http://schemas.microsoft.com/office/powerpoint/2010/main" val="170616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04AB2-E929-00BD-98C1-B3F16D71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Conclusion…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E9BAB2-BE43-49DD-BC5B-DF70860E9C6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rotWithShape="0">
                    <a:srgbClr val="00000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02" y="1660609"/>
            <a:ext cx="8493979" cy="195328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latin typeface="Helvetica"/>
                <a:cs typeface="Helvetica"/>
              </a:rPr>
              <a:t>[Project Name]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C9E895-D6F0-45B2-A6EA-F0F8053BD7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75" y="3613898"/>
            <a:ext cx="8021638" cy="1176337"/>
          </a:xfrm>
        </p:spPr>
        <p:txBody>
          <a:bodyPr/>
          <a:lstStyle/>
          <a:p>
            <a:r>
              <a:rPr lang="en-US" dirty="0"/>
              <a:t>EE 547 – Final Project Reference Deck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7353903-CC30-1363-6090-6BC00B7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2000" y="6356351"/>
            <a:ext cx="1877976" cy="365125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Fall 2022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2E617A-D87B-5CC8-D232-C02F232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735" y="5346705"/>
            <a:ext cx="6986267" cy="1374772"/>
          </a:xfrm>
          <a:prstGeom prst="rect">
            <a:avLst/>
          </a:prstGeom>
        </p:spPr>
        <p:txBody>
          <a:bodyPr anchor="b" anchorCtr="0"/>
          <a:lstStyle/>
          <a:p>
            <a:pPr>
              <a:lnSpc>
                <a:spcPct val="120000"/>
              </a:lnSpc>
            </a:pPr>
            <a:r>
              <a:rPr lang="en-US" dirty="0"/>
              <a:t>[Member 1]</a:t>
            </a:r>
          </a:p>
          <a:p>
            <a:pPr>
              <a:lnSpc>
                <a:spcPct val="120000"/>
              </a:lnSpc>
            </a:pPr>
            <a:r>
              <a:rPr lang="en-US" dirty="0"/>
              <a:t>[Member 2]</a:t>
            </a:r>
          </a:p>
          <a:p>
            <a:pPr>
              <a:lnSpc>
                <a:spcPct val="120000"/>
              </a:lnSpc>
            </a:pPr>
            <a:r>
              <a:rPr lang="en-US" dirty="0"/>
              <a:t>[Member 3]</a:t>
            </a:r>
          </a:p>
        </p:txBody>
      </p:sp>
    </p:spTree>
    <p:extLst>
      <p:ext uri="{BB962C8B-B14F-4D97-AF65-F5344CB8AC3E}">
        <p14:creationId xmlns:p14="http://schemas.microsoft.com/office/powerpoint/2010/main" val="73259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22D74-D78C-B546-C587-CCFE5BC8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and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29230-9BA1-FDE1-72B2-7531C9A05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[…]</a:t>
            </a:r>
          </a:p>
          <a:p>
            <a:r>
              <a:rPr lang="en-US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397092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22D74-D78C-B546-C587-CCFE5BC8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and Descoped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29230-9BA1-FDE1-72B2-7531C9A05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[…]</a:t>
            </a:r>
          </a:p>
          <a:p>
            <a:r>
              <a:rPr lang="en-US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350885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00EA-034E-6EB1-F9BD-11E84E90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[Anything Else]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01CF-A4F3-A433-915A-F1A26FA67A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DevOps?</a:t>
            </a:r>
          </a:p>
          <a:p>
            <a:pPr lvl="1"/>
            <a:r>
              <a:rPr lang="en-US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360873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36D03D-5507-22AF-C91C-3321EACE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4862F-5829-1F01-70B0-382A0E722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(single slide)</a:t>
            </a:r>
          </a:p>
          <a:p>
            <a:r>
              <a:rPr lang="en-US" dirty="0"/>
              <a:t>[Describe problem / use-case]</a:t>
            </a:r>
          </a:p>
          <a:p>
            <a:r>
              <a:rPr lang="en-US" dirty="0"/>
              <a:t>[What does your project do / solve / help]</a:t>
            </a:r>
          </a:p>
        </p:txBody>
      </p:sp>
    </p:spTree>
    <p:extLst>
      <p:ext uri="{BB962C8B-B14F-4D97-AF65-F5344CB8AC3E}">
        <p14:creationId xmlns:p14="http://schemas.microsoft.com/office/powerpoint/2010/main" val="283702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BB7-D20D-C483-1C81-9C495B97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3678-33B1-690A-2CD3-13D2DDC17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(single slide)</a:t>
            </a:r>
          </a:p>
          <a:p>
            <a:r>
              <a:rPr lang="en-US" dirty="0"/>
              <a:t>[summarize architecture components on the following page diagram]</a:t>
            </a:r>
          </a:p>
        </p:txBody>
      </p:sp>
    </p:spTree>
    <p:extLst>
      <p:ext uri="{BB962C8B-B14F-4D97-AF65-F5344CB8AC3E}">
        <p14:creationId xmlns:p14="http://schemas.microsoft.com/office/powerpoint/2010/main" val="349893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BB7-D20D-C483-1C81-9C495B97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3678-33B1-690A-2CD3-13D2DDC17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(single slide)</a:t>
            </a:r>
          </a:p>
          <a:p>
            <a:pPr marL="0" indent="0">
              <a:buNone/>
            </a:pPr>
            <a:r>
              <a:rPr lang="en-US" dirty="0"/>
              <a:t>[full page diagram: components / units / systems.  connections + dataflow]</a:t>
            </a:r>
          </a:p>
        </p:txBody>
      </p:sp>
    </p:spTree>
    <p:extLst>
      <p:ext uri="{BB962C8B-B14F-4D97-AF65-F5344CB8AC3E}">
        <p14:creationId xmlns:p14="http://schemas.microsoft.com/office/powerpoint/2010/main" val="4537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BB7-D20D-C483-1C81-9C495B97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[Background]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3678-33B1-690A-2CD3-13D2DDC17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(if necessary.  Describe context or info necessary to understand your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5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BB7-D20D-C483-1C81-9C495B97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3678-33B1-690A-2CD3-13D2DDC17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/>
              <a:t>(single slide)</a:t>
            </a:r>
          </a:p>
        </p:txBody>
      </p:sp>
    </p:spTree>
    <p:extLst>
      <p:ext uri="{BB962C8B-B14F-4D97-AF65-F5344CB8AC3E}">
        <p14:creationId xmlns:p14="http://schemas.microsoft.com/office/powerpoint/2010/main" val="43533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00EA-034E-6EB1-F9BD-11E84E90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01CF-A4F3-A433-915A-F1A26FA67A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[Codebases, repositories, blogs / tutorials, </a:t>
            </a:r>
            <a:r>
              <a:rPr lang="en-US" i="1" dirty="0"/>
              <a:t>etc.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042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4C697-A1D0-17BE-9BCA-8357B388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0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FFCC00"/>
      </a:dk2>
      <a:lt2>
        <a:srgbClr val="990000"/>
      </a:lt2>
      <a:accent1>
        <a:srgbClr val="000000"/>
      </a:accent1>
      <a:accent2>
        <a:srgbClr val="404040"/>
      </a:accent2>
      <a:accent3>
        <a:srgbClr val="808080"/>
      </a:accent3>
      <a:accent4>
        <a:srgbClr val="BFBFBF"/>
      </a:accent4>
      <a:accent5>
        <a:srgbClr val="CECECE"/>
      </a:accent5>
      <a:accent6>
        <a:srgbClr val="FFFFFF"/>
      </a:accent6>
      <a:hlink>
        <a:srgbClr val="990000"/>
      </a:hlink>
      <a:folHlink>
        <a:srgbClr val="99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(4:3)</PresentationFormat>
  <Paragraphs>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Helvetica</vt:lpstr>
      <vt:lpstr>Helvetica Light</vt:lpstr>
      <vt:lpstr>Lucida Grande</vt:lpstr>
      <vt:lpstr>National-Medium</vt:lpstr>
      <vt:lpstr>Office Theme</vt:lpstr>
      <vt:lpstr>Custom Design</vt:lpstr>
      <vt:lpstr>README (Delete Before Submit)</vt:lpstr>
      <vt:lpstr>[Project Name]</vt:lpstr>
      <vt:lpstr>Project Summary</vt:lpstr>
      <vt:lpstr>Architecture Summary</vt:lpstr>
      <vt:lpstr>Architecture Summary</vt:lpstr>
      <vt:lpstr>[Background]</vt:lpstr>
      <vt:lpstr>Timeline – Retrospective</vt:lpstr>
      <vt:lpstr>References</vt:lpstr>
      <vt:lpstr>Frontend</vt:lpstr>
      <vt:lpstr>Frontend Overview</vt:lpstr>
      <vt:lpstr>User flow Diagram</vt:lpstr>
      <vt:lpstr>user Roles</vt:lpstr>
      <vt:lpstr>Page: [XXX], [YYY]</vt:lpstr>
      <vt:lpstr>Backend</vt:lpstr>
      <vt:lpstr>Backend Summary</vt:lpstr>
      <vt:lpstr>Outside Data source / API</vt:lpstr>
      <vt:lpstr>Api</vt:lpstr>
      <vt:lpstr>API Summary</vt:lpstr>
      <vt:lpstr>In Conclusion…</vt:lpstr>
      <vt:lpstr>Outcomes and Results</vt:lpstr>
      <vt:lpstr>Incomplete and Descoped Features</vt:lpstr>
      <vt:lpstr>[Anything Else]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2022-12-10T22:04:16Z</dcterms:created>
  <dcterms:modified xsi:type="dcterms:W3CDTF">2022-12-13T03:35:27Z</dcterms:modified>
  <cp:category/>
</cp:coreProperties>
</file>