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B2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>
        <p:scale>
          <a:sx n="136" d="100"/>
          <a:sy n="136" d="100"/>
        </p:scale>
        <p:origin x="1928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12DD-57EE-5142-A6EB-3185C58EA6C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90B-EFAF-CA47-BDD3-8F3A2DB3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12DD-57EE-5142-A6EB-3185C58EA6C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90B-EFAF-CA47-BDD3-8F3A2DB3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12DD-57EE-5142-A6EB-3185C58EA6C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90B-EFAF-CA47-BDD3-8F3A2DB3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12DD-57EE-5142-A6EB-3185C58EA6C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90B-EFAF-CA47-BDD3-8F3A2DB3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3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12DD-57EE-5142-A6EB-3185C58EA6C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90B-EFAF-CA47-BDD3-8F3A2DB3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12DD-57EE-5142-A6EB-3185C58EA6C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90B-EFAF-CA47-BDD3-8F3A2DB3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1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12DD-57EE-5142-A6EB-3185C58EA6C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90B-EFAF-CA47-BDD3-8F3A2DB3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12DD-57EE-5142-A6EB-3185C58EA6C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90B-EFAF-CA47-BDD3-8F3A2DB3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12DD-57EE-5142-A6EB-3185C58EA6C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90B-EFAF-CA47-BDD3-8F3A2DB3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12DD-57EE-5142-A6EB-3185C58EA6C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90B-EFAF-CA47-BDD3-8F3A2DB3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12DD-57EE-5142-A6EB-3185C58EA6C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90B-EFAF-CA47-BDD3-8F3A2DB3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5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B12DD-57EE-5142-A6EB-3185C58EA6C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E90B-EFAF-CA47-BDD3-8F3A2DB34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5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3DEA8-5894-7248-AB14-7A64B7EC1B66}"/>
              </a:ext>
            </a:extLst>
          </p:cNvPr>
          <p:cNvGrpSpPr/>
          <p:nvPr/>
        </p:nvGrpSpPr>
        <p:grpSpPr>
          <a:xfrm>
            <a:off x="-400686" y="-8404"/>
            <a:ext cx="7723250" cy="7303056"/>
            <a:chOff x="0" y="83127"/>
            <a:chExt cx="6858000" cy="64848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209193-1E92-6D41-9AE0-33DD640B23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542"/>
            <a:stretch/>
          </p:blipFill>
          <p:spPr>
            <a:xfrm>
              <a:off x="0" y="83127"/>
              <a:ext cx="6858000" cy="5929313"/>
            </a:xfrm>
            <a:prstGeom prst="rect">
              <a:avLst/>
            </a:prstGeom>
          </p:spPr>
        </p:pic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8A7934EA-817D-E14F-8B0A-F50D7EA513D8}"/>
                </a:ext>
              </a:extLst>
            </p:cNvPr>
            <p:cNvSpPr/>
            <p:nvPr/>
          </p:nvSpPr>
          <p:spPr>
            <a:xfrm>
              <a:off x="1321472" y="5842794"/>
              <a:ext cx="3951890" cy="725214"/>
            </a:xfrm>
            <a:custGeom>
              <a:avLst/>
              <a:gdLst>
                <a:gd name="connsiteX0" fmla="*/ 0 w 3951890"/>
                <a:gd name="connsiteY0" fmla="*/ 420414 h 725214"/>
                <a:gd name="connsiteX1" fmla="*/ 294290 w 3951890"/>
                <a:gd name="connsiteY1" fmla="*/ 0 h 725214"/>
                <a:gd name="connsiteX2" fmla="*/ 3783725 w 3951890"/>
                <a:gd name="connsiteY2" fmla="*/ 136635 h 725214"/>
                <a:gd name="connsiteX3" fmla="*/ 3951890 w 3951890"/>
                <a:gd name="connsiteY3" fmla="*/ 725214 h 725214"/>
                <a:gd name="connsiteX4" fmla="*/ 0 w 3951890"/>
                <a:gd name="connsiteY4" fmla="*/ 420414 h 72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890" h="725214">
                  <a:moveTo>
                    <a:pt x="0" y="420414"/>
                  </a:moveTo>
                  <a:lnTo>
                    <a:pt x="294290" y="0"/>
                  </a:lnTo>
                  <a:lnTo>
                    <a:pt x="3783725" y="136635"/>
                  </a:lnTo>
                  <a:lnTo>
                    <a:pt x="3951890" y="725214"/>
                  </a:lnTo>
                  <a:lnTo>
                    <a:pt x="0" y="420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15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3DEA8-5894-7248-AB14-7A64B7EC1B66}"/>
              </a:ext>
            </a:extLst>
          </p:cNvPr>
          <p:cNvGrpSpPr/>
          <p:nvPr/>
        </p:nvGrpSpPr>
        <p:grpSpPr>
          <a:xfrm>
            <a:off x="-400686" y="-8404"/>
            <a:ext cx="7723250" cy="7303056"/>
            <a:chOff x="0" y="83127"/>
            <a:chExt cx="6858000" cy="64848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209193-1E92-6D41-9AE0-33DD640B23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542"/>
            <a:stretch/>
          </p:blipFill>
          <p:spPr>
            <a:xfrm>
              <a:off x="0" y="83127"/>
              <a:ext cx="6858000" cy="5929313"/>
            </a:xfrm>
            <a:prstGeom prst="rect">
              <a:avLst/>
            </a:prstGeom>
          </p:spPr>
        </p:pic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8A7934EA-817D-E14F-8B0A-F50D7EA513D8}"/>
                </a:ext>
              </a:extLst>
            </p:cNvPr>
            <p:cNvSpPr/>
            <p:nvPr/>
          </p:nvSpPr>
          <p:spPr>
            <a:xfrm>
              <a:off x="1321472" y="5842794"/>
              <a:ext cx="3951890" cy="725214"/>
            </a:xfrm>
            <a:custGeom>
              <a:avLst/>
              <a:gdLst>
                <a:gd name="connsiteX0" fmla="*/ 0 w 3951890"/>
                <a:gd name="connsiteY0" fmla="*/ 420414 h 725214"/>
                <a:gd name="connsiteX1" fmla="*/ 294290 w 3951890"/>
                <a:gd name="connsiteY1" fmla="*/ 0 h 725214"/>
                <a:gd name="connsiteX2" fmla="*/ 3783725 w 3951890"/>
                <a:gd name="connsiteY2" fmla="*/ 136635 h 725214"/>
                <a:gd name="connsiteX3" fmla="*/ 3951890 w 3951890"/>
                <a:gd name="connsiteY3" fmla="*/ 725214 h 725214"/>
                <a:gd name="connsiteX4" fmla="*/ 0 w 3951890"/>
                <a:gd name="connsiteY4" fmla="*/ 420414 h 72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1890" h="725214">
                  <a:moveTo>
                    <a:pt x="0" y="420414"/>
                  </a:moveTo>
                  <a:lnTo>
                    <a:pt x="294290" y="0"/>
                  </a:lnTo>
                  <a:lnTo>
                    <a:pt x="3783725" y="136635"/>
                  </a:lnTo>
                  <a:lnTo>
                    <a:pt x="3951890" y="725214"/>
                  </a:lnTo>
                  <a:lnTo>
                    <a:pt x="0" y="420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5DCB1DAA-710B-084D-BB30-1F9B7316EDE5}"/>
              </a:ext>
            </a:extLst>
          </p:cNvPr>
          <p:cNvSpPr/>
          <p:nvPr/>
        </p:nvSpPr>
        <p:spPr>
          <a:xfrm>
            <a:off x="51371" y="3298004"/>
            <a:ext cx="1417833" cy="2434976"/>
          </a:xfrm>
          <a:custGeom>
            <a:avLst/>
            <a:gdLst>
              <a:gd name="connsiteX0" fmla="*/ 1335640 w 1417833"/>
              <a:gd name="connsiteY0" fmla="*/ 986320 h 2434976"/>
              <a:gd name="connsiteX1" fmla="*/ 1417833 w 1417833"/>
              <a:gd name="connsiteY1" fmla="*/ 1181529 h 2434976"/>
              <a:gd name="connsiteX2" fmla="*/ 1356189 w 1417833"/>
              <a:gd name="connsiteY2" fmla="*/ 1345915 h 2434976"/>
              <a:gd name="connsiteX3" fmla="*/ 1140431 w 1417833"/>
              <a:gd name="connsiteY3" fmla="*/ 2188396 h 2434976"/>
              <a:gd name="connsiteX4" fmla="*/ 863029 w 1417833"/>
              <a:gd name="connsiteY4" fmla="*/ 2434976 h 2434976"/>
              <a:gd name="connsiteX5" fmla="*/ 0 w 1417833"/>
              <a:gd name="connsiteY5" fmla="*/ 1273996 h 2434976"/>
              <a:gd name="connsiteX6" fmla="*/ 82193 w 1417833"/>
              <a:gd name="connsiteY6" fmla="*/ 0 h 2434976"/>
              <a:gd name="connsiteX7" fmla="*/ 1253447 w 1417833"/>
              <a:gd name="connsiteY7" fmla="*/ 791111 h 2434976"/>
              <a:gd name="connsiteX8" fmla="*/ 1335640 w 1417833"/>
              <a:gd name="connsiteY8" fmla="*/ 986320 h 243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7833" h="2434976">
                <a:moveTo>
                  <a:pt x="1335640" y="986320"/>
                </a:moveTo>
                <a:lnTo>
                  <a:pt x="1417833" y="1181529"/>
                </a:lnTo>
                <a:lnTo>
                  <a:pt x="1356189" y="1345915"/>
                </a:lnTo>
                <a:lnTo>
                  <a:pt x="1140431" y="2188396"/>
                </a:lnTo>
                <a:lnTo>
                  <a:pt x="863029" y="2434976"/>
                </a:lnTo>
                <a:lnTo>
                  <a:pt x="0" y="1273996"/>
                </a:lnTo>
                <a:lnTo>
                  <a:pt x="82193" y="0"/>
                </a:lnTo>
                <a:lnTo>
                  <a:pt x="1253447" y="791111"/>
                </a:lnTo>
                <a:lnTo>
                  <a:pt x="1335640" y="9863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FFFD75-2612-AA4E-995C-1818EFEDBAB8}"/>
              </a:ext>
            </a:extLst>
          </p:cNvPr>
          <p:cNvSpPr/>
          <p:nvPr/>
        </p:nvSpPr>
        <p:spPr>
          <a:xfrm>
            <a:off x="5464367" y="4010139"/>
            <a:ext cx="1384453" cy="1836145"/>
          </a:xfrm>
          <a:custGeom>
            <a:avLst/>
            <a:gdLst>
              <a:gd name="connsiteX0" fmla="*/ 392934 w 1384453"/>
              <a:gd name="connsiteY0" fmla="*/ 1836145 h 1836145"/>
              <a:gd name="connsiteX1" fmla="*/ 212992 w 1384453"/>
              <a:gd name="connsiteY1" fmla="*/ 1748010 h 1836145"/>
              <a:gd name="connsiteX2" fmla="*/ 209320 w 1384453"/>
              <a:gd name="connsiteY2" fmla="*/ 1483605 h 1836145"/>
              <a:gd name="connsiteX3" fmla="*/ 216665 w 1384453"/>
              <a:gd name="connsiteY3" fmla="*/ 1373437 h 1836145"/>
              <a:gd name="connsiteX4" fmla="*/ 190959 w 1384453"/>
              <a:gd name="connsiteY4" fmla="*/ 1241234 h 1836145"/>
              <a:gd name="connsiteX5" fmla="*/ 161580 w 1384453"/>
              <a:gd name="connsiteY5" fmla="*/ 1120049 h 1836145"/>
              <a:gd name="connsiteX6" fmla="*/ 128530 w 1384453"/>
              <a:gd name="connsiteY6" fmla="*/ 980502 h 1836145"/>
              <a:gd name="connsiteX7" fmla="*/ 80790 w 1384453"/>
              <a:gd name="connsiteY7" fmla="*/ 822593 h 1836145"/>
              <a:gd name="connsiteX8" fmla="*/ 58756 w 1384453"/>
              <a:gd name="connsiteY8" fmla="*/ 741803 h 1836145"/>
              <a:gd name="connsiteX9" fmla="*/ 25706 w 1384453"/>
              <a:gd name="connsiteY9" fmla="*/ 668357 h 1836145"/>
              <a:gd name="connsiteX10" fmla="*/ 0 w 1384453"/>
              <a:gd name="connsiteY10" fmla="*/ 561861 h 1836145"/>
              <a:gd name="connsiteX11" fmla="*/ 837281 w 1384453"/>
              <a:gd name="connsiteY11" fmla="*/ 0 h 1836145"/>
              <a:gd name="connsiteX12" fmla="*/ 1314679 w 1384453"/>
              <a:gd name="connsiteY12" fmla="*/ 110169 h 1836145"/>
              <a:gd name="connsiteX13" fmla="*/ 1384453 w 1384453"/>
              <a:gd name="connsiteY13" fmla="*/ 631634 h 1836145"/>
              <a:gd name="connsiteX14" fmla="*/ 1351402 w 1384453"/>
              <a:gd name="connsiteY14" fmla="*/ 1270613 h 1836145"/>
              <a:gd name="connsiteX15" fmla="*/ 392934 w 1384453"/>
              <a:gd name="connsiteY15" fmla="*/ 1836145 h 18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4453" h="1836145">
                <a:moveTo>
                  <a:pt x="392934" y="1836145"/>
                </a:moveTo>
                <a:lnTo>
                  <a:pt x="212992" y="1748010"/>
                </a:lnTo>
                <a:lnTo>
                  <a:pt x="209320" y="1483605"/>
                </a:lnTo>
                <a:lnTo>
                  <a:pt x="216665" y="1373437"/>
                </a:lnTo>
                <a:lnTo>
                  <a:pt x="190959" y="1241234"/>
                </a:lnTo>
                <a:lnTo>
                  <a:pt x="161580" y="1120049"/>
                </a:lnTo>
                <a:lnTo>
                  <a:pt x="128530" y="980502"/>
                </a:lnTo>
                <a:lnTo>
                  <a:pt x="80790" y="822593"/>
                </a:lnTo>
                <a:lnTo>
                  <a:pt x="58756" y="741803"/>
                </a:lnTo>
                <a:lnTo>
                  <a:pt x="25706" y="668357"/>
                </a:lnTo>
                <a:lnTo>
                  <a:pt x="0" y="561861"/>
                </a:lnTo>
                <a:lnTo>
                  <a:pt x="837281" y="0"/>
                </a:lnTo>
                <a:lnTo>
                  <a:pt x="1314679" y="110169"/>
                </a:lnTo>
                <a:lnTo>
                  <a:pt x="1384453" y="631634"/>
                </a:lnTo>
                <a:lnTo>
                  <a:pt x="1351402" y="1270613"/>
                </a:lnTo>
                <a:lnTo>
                  <a:pt x="392934" y="183614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D9E6391-A6A4-E24E-8999-DF0925845BE3}"/>
              </a:ext>
            </a:extLst>
          </p:cNvPr>
          <p:cNvGrpSpPr/>
          <p:nvPr/>
        </p:nvGrpSpPr>
        <p:grpSpPr>
          <a:xfrm>
            <a:off x="-1407560" y="0"/>
            <a:ext cx="9027648" cy="9027648"/>
            <a:chOff x="889000" y="889000"/>
            <a:chExt cx="5080000" cy="5080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DFCC47-3E82-A34D-9767-A3CD5332C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00" y="889000"/>
              <a:ext cx="5080000" cy="5080000"/>
            </a:xfrm>
            <a:prstGeom prst="rect">
              <a:avLst/>
            </a:prstGeom>
          </p:spPr>
        </p:pic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2F332CC-B6E5-FD4B-9D37-4CA2C8F9F952}"/>
                </a:ext>
              </a:extLst>
            </p:cNvPr>
            <p:cNvSpPr/>
            <p:nvPr/>
          </p:nvSpPr>
          <p:spPr>
            <a:xfrm>
              <a:off x="2823164" y="4602105"/>
              <a:ext cx="903111" cy="225777"/>
            </a:xfrm>
            <a:custGeom>
              <a:avLst/>
              <a:gdLst>
                <a:gd name="connsiteX0" fmla="*/ 0 w 903111"/>
                <a:gd name="connsiteY0" fmla="*/ 206963 h 225777"/>
                <a:gd name="connsiteX1" fmla="*/ 97837 w 903111"/>
                <a:gd name="connsiteY1" fmla="*/ 0 h 225777"/>
                <a:gd name="connsiteX2" fmla="*/ 195674 w 903111"/>
                <a:gd name="connsiteY2" fmla="*/ 22577 h 225777"/>
                <a:gd name="connsiteX3" fmla="*/ 297274 w 903111"/>
                <a:gd name="connsiteY3" fmla="*/ 26340 h 225777"/>
                <a:gd name="connsiteX4" fmla="*/ 842904 w 903111"/>
                <a:gd name="connsiteY4" fmla="*/ 30103 h 225777"/>
                <a:gd name="connsiteX5" fmla="*/ 903111 w 903111"/>
                <a:gd name="connsiteY5" fmla="*/ 225777 h 225777"/>
                <a:gd name="connsiteX6" fmla="*/ 0 w 903111"/>
                <a:gd name="connsiteY6" fmla="*/ 206963 h 22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111" h="225777">
                  <a:moveTo>
                    <a:pt x="0" y="206963"/>
                  </a:moveTo>
                  <a:lnTo>
                    <a:pt x="97837" y="0"/>
                  </a:lnTo>
                  <a:lnTo>
                    <a:pt x="195674" y="22577"/>
                  </a:lnTo>
                  <a:lnTo>
                    <a:pt x="297274" y="26340"/>
                  </a:lnTo>
                  <a:lnTo>
                    <a:pt x="842904" y="30103"/>
                  </a:lnTo>
                  <a:lnTo>
                    <a:pt x="903111" y="225777"/>
                  </a:lnTo>
                  <a:lnTo>
                    <a:pt x="0" y="2069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05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3F3E09-F6D7-864D-8B6E-B5EDBC858CEB}"/>
              </a:ext>
            </a:extLst>
          </p:cNvPr>
          <p:cNvGrpSpPr/>
          <p:nvPr/>
        </p:nvGrpSpPr>
        <p:grpSpPr>
          <a:xfrm>
            <a:off x="-549382" y="-179512"/>
            <a:ext cx="8285822" cy="7629498"/>
            <a:chOff x="889000" y="889000"/>
            <a:chExt cx="5080000" cy="46776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705BE9-82D2-544A-8E80-8185CDB32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6983"/>
            <a:stretch/>
          </p:blipFill>
          <p:spPr>
            <a:xfrm>
              <a:off x="889000" y="889000"/>
              <a:ext cx="5080000" cy="4217256"/>
            </a:xfrm>
            <a:prstGeom prst="rect">
              <a:avLst/>
            </a:prstGeom>
          </p:spPr>
        </p:pic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E998CAE-231D-0742-B069-1AD1620E79DC}"/>
                </a:ext>
              </a:extLst>
            </p:cNvPr>
            <p:cNvSpPr/>
            <p:nvPr/>
          </p:nvSpPr>
          <p:spPr>
            <a:xfrm>
              <a:off x="2427709" y="5047916"/>
              <a:ext cx="1791368" cy="518695"/>
            </a:xfrm>
            <a:custGeom>
              <a:avLst/>
              <a:gdLst>
                <a:gd name="connsiteX0" fmla="*/ 187158 w 1791368"/>
                <a:gd name="connsiteY0" fmla="*/ 10695 h 518695"/>
                <a:gd name="connsiteX1" fmla="*/ 818147 w 1791368"/>
                <a:gd name="connsiteY1" fmla="*/ 42779 h 518695"/>
                <a:gd name="connsiteX2" fmla="*/ 1219200 w 1791368"/>
                <a:gd name="connsiteY2" fmla="*/ 42779 h 518695"/>
                <a:gd name="connsiteX3" fmla="*/ 1791368 w 1791368"/>
                <a:gd name="connsiteY3" fmla="*/ 0 h 518695"/>
                <a:gd name="connsiteX4" fmla="*/ 1753937 w 1791368"/>
                <a:gd name="connsiteY4" fmla="*/ 518695 h 518695"/>
                <a:gd name="connsiteX5" fmla="*/ 0 w 1791368"/>
                <a:gd name="connsiteY5" fmla="*/ 438484 h 518695"/>
                <a:gd name="connsiteX6" fmla="*/ 187158 w 1791368"/>
                <a:gd name="connsiteY6" fmla="*/ 10695 h 51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1368" h="518695">
                  <a:moveTo>
                    <a:pt x="187158" y="10695"/>
                  </a:moveTo>
                  <a:lnTo>
                    <a:pt x="818147" y="42779"/>
                  </a:lnTo>
                  <a:lnTo>
                    <a:pt x="1219200" y="42779"/>
                  </a:lnTo>
                  <a:lnTo>
                    <a:pt x="1791368" y="0"/>
                  </a:lnTo>
                  <a:lnTo>
                    <a:pt x="1753937" y="518695"/>
                  </a:lnTo>
                  <a:lnTo>
                    <a:pt x="0" y="438484"/>
                  </a:lnTo>
                  <a:lnTo>
                    <a:pt x="187158" y="106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18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3D917-7025-EE40-BAA1-DAD5A00FD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FAFC2-2351-714B-87C6-44388814EE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B5E8FB"/>
              </a:clrFrom>
              <a:clrTo>
                <a:srgbClr val="B5E8FB">
                  <a:alpha val="0"/>
                </a:srgbClr>
              </a:clrTo>
            </a:clrChange>
          </a:blip>
          <a:srcRect l="20833" t="80000" r="30833" b="2283"/>
          <a:stretch/>
        </p:blipFill>
        <p:spPr>
          <a:xfrm>
            <a:off x="1383030" y="5486400"/>
            <a:ext cx="3314700" cy="12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6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0F5F9-0BC3-F54D-ABB8-461AE892F9B3}"/>
              </a:ext>
            </a:extLst>
          </p:cNvPr>
          <p:cNvSpPr/>
          <p:nvPr/>
        </p:nvSpPr>
        <p:spPr>
          <a:xfrm>
            <a:off x="1423219" y="5471652"/>
            <a:ext cx="3333136" cy="1246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1F7C57-2EE7-C241-871A-3EF8E1FCE064}"/>
              </a:ext>
            </a:extLst>
          </p:cNvPr>
          <p:cNvGrpSpPr/>
          <p:nvPr/>
        </p:nvGrpSpPr>
        <p:grpSpPr>
          <a:xfrm>
            <a:off x="361335" y="1071182"/>
            <a:ext cx="6019586" cy="5646708"/>
            <a:chOff x="361335" y="1071182"/>
            <a:chExt cx="6019586" cy="56467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280DED-0802-3F44-B72E-03C36F4B1552}"/>
                </a:ext>
              </a:extLst>
            </p:cNvPr>
            <p:cNvSpPr/>
            <p:nvPr/>
          </p:nvSpPr>
          <p:spPr>
            <a:xfrm>
              <a:off x="1423219" y="5471652"/>
              <a:ext cx="3333136" cy="1246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FEE1F5-5A58-8042-A3A8-B9B58295150C}"/>
                </a:ext>
              </a:extLst>
            </p:cNvPr>
            <p:cNvSpPr/>
            <p:nvPr/>
          </p:nvSpPr>
          <p:spPr>
            <a:xfrm>
              <a:off x="361335" y="1071182"/>
              <a:ext cx="6019586" cy="4983031"/>
            </a:xfrm>
            <a:prstGeom prst="ellipse">
              <a:avLst/>
            </a:prstGeom>
            <a:solidFill>
              <a:srgbClr val="00B0F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3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FF1A47-1BDA-3540-9C1C-83AB5CFE6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8313"/>
            <a:ext cx="7116313" cy="7116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36AEC6-64D0-D547-97D8-42514B2F5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06" t="70648" r="35249" b="25195"/>
          <a:stretch/>
        </p:blipFill>
        <p:spPr>
          <a:xfrm>
            <a:off x="3491713" y="6097870"/>
            <a:ext cx="1167158" cy="46606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EB2C6-7CC4-D84A-8F66-34369508C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67" t="89447" r="53957" b="4811"/>
          <a:stretch/>
        </p:blipFill>
        <p:spPr>
          <a:xfrm>
            <a:off x="3230118" y="6161342"/>
            <a:ext cx="261595" cy="408648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059C53-A681-BE49-B69A-FAB261CC4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67" t="89447" r="53957" b="4811"/>
          <a:stretch/>
        </p:blipFill>
        <p:spPr>
          <a:xfrm>
            <a:off x="3488511" y="6161342"/>
            <a:ext cx="261595" cy="408648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970BA-E8BF-7A4F-BCA8-C0DC4215F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67" t="89447" r="53957" b="4811"/>
          <a:stretch/>
        </p:blipFill>
        <p:spPr>
          <a:xfrm>
            <a:off x="3684500" y="6158016"/>
            <a:ext cx="261595" cy="40864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52494787-B584-2942-A2D7-0DD9D081108B}"/>
              </a:ext>
            </a:extLst>
          </p:cNvPr>
          <p:cNvSpPr/>
          <p:nvPr/>
        </p:nvSpPr>
        <p:spPr>
          <a:xfrm>
            <a:off x="2754420" y="6563485"/>
            <a:ext cx="2120510" cy="280490"/>
          </a:xfrm>
          <a:custGeom>
            <a:avLst/>
            <a:gdLst>
              <a:gd name="connsiteX0" fmla="*/ 1705384 w 1705384"/>
              <a:gd name="connsiteY0" fmla="*/ 123416 h 280490"/>
              <a:gd name="connsiteX1" fmla="*/ 1525870 w 1705384"/>
              <a:gd name="connsiteY1" fmla="*/ 0 h 280490"/>
              <a:gd name="connsiteX2" fmla="*/ 0 w 1705384"/>
              <a:gd name="connsiteY2" fmla="*/ 28049 h 280490"/>
              <a:gd name="connsiteX3" fmla="*/ 89757 w 1705384"/>
              <a:gd name="connsiteY3" fmla="*/ 280490 h 280490"/>
              <a:gd name="connsiteX4" fmla="*/ 1705384 w 1705384"/>
              <a:gd name="connsiteY4" fmla="*/ 123416 h 28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384" h="280490">
                <a:moveTo>
                  <a:pt x="1705384" y="123416"/>
                </a:moveTo>
                <a:lnTo>
                  <a:pt x="1525870" y="0"/>
                </a:lnTo>
                <a:lnTo>
                  <a:pt x="0" y="28049"/>
                </a:lnTo>
                <a:lnTo>
                  <a:pt x="89757" y="280490"/>
                </a:lnTo>
                <a:lnTo>
                  <a:pt x="1705384" y="12341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099475-173D-534B-8B29-C61D7681F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58" t="89837" r="50366" b="3614"/>
          <a:stretch/>
        </p:blipFill>
        <p:spPr>
          <a:xfrm>
            <a:off x="3563738" y="6103927"/>
            <a:ext cx="261595" cy="466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838FA7-D221-C343-B125-DD28C6CEB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58" t="89837" r="50366" b="3614"/>
          <a:stretch/>
        </p:blipFill>
        <p:spPr>
          <a:xfrm>
            <a:off x="3791581" y="6104882"/>
            <a:ext cx="261595" cy="466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35F78E-DED0-8846-A823-0E52D8F03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58" t="89837" r="50366" b="3614"/>
          <a:stretch/>
        </p:blipFill>
        <p:spPr>
          <a:xfrm>
            <a:off x="4030185" y="6097957"/>
            <a:ext cx="261595" cy="4660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DC54B3-3F88-4C40-8C3A-E19E16D6B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58" t="89837" r="50366" b="3614"/>
          <a:stretch/>
        </p:blipFill>
        <p:spPr>
          <a:xfrm>
            <a:off x="4267279" y="6097869"/>
            <a:ext cx="261595" cy="4660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CE709A-BBA1-3843-B7BD-8CFECD9B2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58" t="89837" r="50366" b="3614"/>
          <a:stretch/>
        </p:blipFill>
        <p:spPr>
          <a:xfrm>
            <a:off x="4366536" y="6092129"/>
            <a:ext cx="261595" cy="4660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228FB8-EDF6-5145-BBF5-8C3DAB6C7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58" t="89837" r="50366" b="3614"/>
          <a:stretch/>
        </p:blipFill>
        <p:spPr>
          <a:xfrm>
            <a:off x="4477048" y="6090857"/>
            <a:ext cx="261595" cy="466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84F40F-315A-ED46-8887-A5F7A8F43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58" t="89837" r="50366" b="3614"/>
          <a:stretch/>
        </p:blipFill>
        <p:spPr>
          <a:xfrm>
            <a:off x="2883492" y="6104882"/>
            <a:ext cx="261595" cy="4660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A61811-0AD7-4E4D-85C2-32DE0AC05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58" t="89837" r="50366" b="3614"/>
          <a:stretch/>
        </p:blipFill>
        <p:spPr>
          <a:xfrm>
            <a:off x="3071369" y="6111447"/>
            <a:ext cx="261595" cy="46606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79DF89-AB4E-EF46-A9C1-403CA5FFFBFC}"/>
              </a:ext>
            </a:extLst>
          </p:cNvPr>
          <p:cNvSpPr/>
          <p:nvPr/>
        </p:nvSpPr>
        <p:spPr>
          <a:xfrm>
            <a:off x="2804641" y="6115913"/>
            <a:ext cx="1921302" cy="466063"/>
          </a:xfrm>
          <a:prstGeom prst="rect">
            <a:avLst/>
          </a:prstGeom>
          <a:pattFill prst="pct10">
            <a:fgClr>
              <a:srgbClr val="FFFF00"/>
            </a:fgClr>
            <a:bgClr>
              <a:srgbClr val="FBCB2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7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A915A-2D5F-8145-BE8A-AE3DBACB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834" y="-194500"/>
            <a:ext cx="7710469" cy="7710469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5A48B46D-8498-2149-9D28-869441169BBD}"/>
              </a:ext>
            </a:extLst>
          </p:cNvPr>
          <p:cNvSpPr/>
          <p:nvPr/>
        </p:nvSpPr>
        <p:spPr>
          <a:xfrm rot="10800000">
            <a:off x="1899500" y="6339525"/>
            <a:ext cx="287517" cy="306372"/>
          </a:xfrm>
          <a:prstGeom prst="arc">
            <a:avLst>
              <a:gd name="adj1" fmla="val 16011825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92126F7-34A8-554F-B5C5-7DF2133A69F9}"/>
              </a:ext>
            </a:extLst>
          </p:cNvPr>
          <p:cNvSpPr/>
          <p:nvPr/>
        </p:nvSpPr>
        <p:spPr>
          <a:xfrm rot="10800000">
            <a:off x="2051900" y="6491925"/>
            <a:ext cx="287517" cy="306372"/>
          </a:xfrm>
          <a:prstGeom prst="arc">
            <a:avLst>
              <a:gd name="adj1" fmla="val 16011825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B78FAA2A-9DCC-3045-9675-7F0C7DF1C160}"/>
              </a:ext>
            </a:extLst>
          </p:cNvPr>
          <p:cNvSpPr/>
          <p:nvPr/>
        </p:nvSpPr>
        <p:spPr>
          <a:xfrm rot="10800000" flipH="1">
            <a:off x="4518585" y="6339525"/>
            <a:ext cx="287517" cy="306372"/>
          </a:xfrm>
          <a:prstGeom prst="arc">
            <a:avLst>
              <a:gd name="adj1" fmla="val 16011825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0</Words>
  <Application>Microsoft Macintosh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Hopman</dc:creator>
  <cp:lastModifiedBy>Elise Hopman</cp:lastModifiedBy>
  <cp:revision>11</cp:revision>
  <dcterms:created xsi:type="dcterms:W3CDTF">2020-09-17T22:06:21Z</dcterms:created>
  <dcterms:modified xsi:type="dcterms:W3CDTF">2020-09-18T18:27:36Z</dcterms:modified>
</cp:coreProperties>
</file>