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76" r:id="rId6"/>
    <p:sldId id="265" r:id="rId7"/>
    <p:sldId id="277" r:id="rId8"/>
    <p:sldId id="278" r:id="rId9"/>
    <p:sldId id="279" r:id="rId10"/>
    <p:sldId id="280" r:id="rId11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114" d="100"/>
          <a:sy n="114" d="100"/>
        </p:scale>
        <p:origin x="414" y="10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100" d="100"/>
          <a:sy n="100" d="100"/>
        </p:scale>
        <p:origin x="280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85FB9A08-40BC-47B5-8130-616BDCF09507}" type="datetime1">
              <a:rPr lang="fr-FR" smtClean="0"/>
              <a:t>15/04/2019</a:t>
            </a:fld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45ACAF8E-318A-4EFE-8633-D9E72ABCE0ED}" type="slidenum">
              <a:rPr lang="fr-FR" smtClean="0"/>
              <a:pPr algn="r" rtl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082B9BC8-1895-4EB7-B2E1-D3911C69AD0C}" type="datetime1">
              <a:rPr lang="fr-FR" smtClean="0"/>
              <a:pPr/>
              <a:t>15/04/2019</a:t>
            </a:fld>
            <a:endParaRPr lang="fr-FR" dirty="0"/>
          </a:p>
        </p:txBody>
      </p:sp>
      <p:sp>
        <p:nvSpPr>
          <p:cNvPr id="4" name="Espace réservé de l’image des diapositives 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 dirty="0"/>
          </a:p>
        </p:txBody>
      </p:sp>
      <p:sp>
        <p:nvSpPr>
          <p:cNvPr id="5" name="Espace réservé des not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5EE2CF44-2B13-41B4-A334-1CDF534EEBB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 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7" name="Rectangle 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0AE1499-D871-4B5A-815F-37F8E0C46F8C}" type="datetime1">
              <a:rPr lang="fr-FR" smtClean="0"/>
              <a:pPr/>
              <a:t>15/04/2019</a:t>
            </a:fld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31375A4-56A4-47D6-9801-1991572033F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CFD53AE-A1A9-4971-B817-D6F393C7FE35}" type="datetime1">
              <a:rPr lang="fr-FR" smtClean="0"/>
              <a:pPr/>
              <a:t>15/04/2019</a:t>
            </a:fld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31375A4-56A4-47D6-9801-1991572033F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4EA85BC-BD2B-458E-8340-8D31B4F152AE}" type="datetime1">
              <a:rPr lang="fr-FR" smtClean="0"/>
              <a:pPr/>
              <a:t>15/04/2019</a:t>
            </a:fld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31375A4-56A4-47D6-9801-1991572033F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rtlCol="0" anchor="b">
            <a:normAutofit/>
          </a:bodyPr>
          <a:lstStyle>
            <a:lvl1pPr algn="l" rtl="0"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l" rtl="0">
              <a:buNone/>
              <a:defRPr sz="2000"/>
            </a:lvl2pPr>
            <a:lvl3pPr marL="914400" indent="0" algn="l" rtl="0">
              <a:buNone/>
              <a:defRPr sz="1800"/>
            </a:lvl3pPr>
            <a:lvl4pPr marL="1371600" indent="0" algn="l" rtl="0">
              <a:buNone/>
              <a:defRPr sz="1600"/>
            </a:lvl4pPr>
            <a:lvl5pPr marL="1828800" indent="0" algn="l" rtl="0">
              <a:buNone/>
              <a:defRPr sz="1600"/>
            </a:lvl5pPr>
            <a:lvl6pPr marL="2286000" indent="0" algn="l" rtl="0">
              <a:buNone/>
              <a:defRPr sz="1600"/>
            </a:lvl6pPr>
            <a:lvl7pPr marL="2743200" indent="0" algn="l" rtl="0">
              <a:buNone/>
              <a:defRPr sz="1600"/>
            </a:lvl7pPr>
            <a:lvl8pPr marL="3200400" indent="0" algn="l" rtl="0">
              <a:buNone/>
              <a:defRPr sz="1600"/>
            </a:lvl8pPr>
            <a:lvl9pPr marL="3657600" indent="0" algn="l" rtl="0">
              <a:buNone/>
              <a:defRPr sz="16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C9DB741-A3C2-4C75-A4D1-97F129BE9491}" type="datetime1">
              <a:rPr lang="fr-FR" smtClean="0"/>
              <a:pPr/>
              <a:t>15/04/2019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31375A4-56A4-47D6-9801-1991572033F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7" name="Espace réservé de la date 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1B59C61-65A8-4FB6-8060-9ACE25B631CB}" type="datetime1">
              <a:rPr lang="fr-FR" noProof="0" smtClean="0"/>
              <a:pPr/>
              <a:t>15/04/2019</a:t>
            </a:fld>
            <a:endParaRPr lang="fr-FR" noProof="0" dirty="0"/>
          </a:p>
        </p:txBody>
      </p:sp>
      <p:sp>
        <p:nvSpPr>
          <p:cNvPr id="8" name="Espace réservé du pied de page 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31375A4-56A4-47D6-9801-1991572033F7}" type="slidenum">
              <a:rPr lang="fr-FR" noProof="0" smtClean="0"/>
              <a:pPr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19C7B91-9FE1-44A2-8FAA-E998ADCC26EE}" type="datetime1">
              <a:rPr lang="fr-FR" smtClean="0"/>
              <a:pPr/>
              <a:t>15/04/2019</a:t>
            </a:fld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31375A4-56A4-47D6-9801-1991572033F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 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4294901-3B67-4101-8D94-E7F6C7A7004D}" type="datetime1">
              <a:rPr lang="fr-FR" smtClean="0"/>
              <a:pPr/>
              <a:t>15/04/2019</a:t>
            </a:fld>
            <a:endParaRPr lang="fr-FR" dirty="0"/>
          </a:p>
        </p:txBody>
      </p:sp>
      <p:sp>
        <p:nvSpPr>
          <p:cNvPr id="3" name="Espace réservé du pied de page 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31375A4-56A4-47D6-9801-1991572033F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6311718-BEC8-4DB8-9B0A-52986EABC5C9}" type="datetime1">
              <a:rPr lang="fr-FR" smtClean="0"/>
              <a:pPr/>
              <a:t>15/04/2019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31375A4-56A4-47D6-9801-1991572033F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1600" noProof="0" dirty="0"/>
          </a:p>
        </p:txBody>
      </p:sp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pour l’image 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 rtlCol="0">
            <a:normAutofit/>
          </a:bodyPr>
          <a:lstStyle>
            <a:lvl1pPr marL="0" indent="0" algn="ctr" rtl="0">
              <a:buNone/>
              <a:defRPr sz="20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883871E-5D80-4EDF-9E01-94E184402302}" type="datetime1">
              <a:rPr lang="fr-FR" smtClean="0"/>
              <a:pPr/>
              <a:t>15/04/2019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31375A4-56A4-47D6-9801-1991572033F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 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fr-FR" noProof="0" dirty="0"/>
              <a:t>Modifiez le style du titre</a:t>
            </a:r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A9F01D7A-F2CA-4D89-BC48-D8C829AA64E1}" type="datetime1">
              <a:rPr lang="fr-FR" smtClean="0"/>
              <a:pPr/>
              <a:t>15/04/2019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pPr rtl="0"/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pPr algn="r"/>
            <a:fld id="{E31375A4-56A4-47D6-9801-1991572033F7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48629" y="3501008"/>
            <a:ext cx="10058400" cy="1224136"/>
          </a:xfrm>
        </p:spPr>
        <p:txBody>
          <a:bodyPr rtlCol="0">
            <a:normAutofit fontScale="90000"/>
          </a:bodyPr>
          <a:lstStyle/>
          <a:p>
            <a:pPr algn="ctr"/>
            <a:r>
              <a:rPr lang="fr-FR" sz="3200" dirty="0"/>
              <a:t>Parcours </a:t>
            </a:r>
            <a:r>
              <a:rPr lang="fr-FR" sz="3200" dirty="0" err="1"/>
              <a:t>developpeur</a:t>
            </a:r>
            <a:r>
              <a:rPr lang="fr-FR" sz="3200" dirty="0"/>
              <a:t> java – </a:t>
            </a:r>
            <a:r>
              <a:rPr lang="fr-FR" sz="3200" dirty="0" err="1"/>
              <a:t>OpenClassRooms</a:t>
            </a:r>
            <a:br>
              <a:rPr lang="fr-FR" sz="3200" dirty="0"/>
            </a:br>
            <a:br>
              <a:rPr lang="fr-FR" sz="3200" dirty="0"/>
            </a:br>
            <a:r>
              <a:rPr lang="fr-FR" sz="3200" dirty="0"/>
              <a:t>Projet 3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847528" y="5157192"/>
            <a:ext cx="3949080" cy="420216"/>
          </a:xfrm>
        </p:spPr>
        <p:txBody>
          <a:bodyPr rtlCol="0"/>
          <a:lstStyle/>
          <a:p>
            <a:r>
              <a:rPr lang="fr-FR" dirty="0"/>
              <a:t>Plus Moins</a:t>
            </a:r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>
          <a:xfrm>
            <a:off x="232582" y="1340768"/>
            <a:ext cx="6151450" cy="4176464"/>
          </a:xfrm>
        </p:spPr>
        <p:txBody>
          <a:bodyPr rtlCol="0">
            <a:normAutofit/>
          </a:bodyPr>
          <a:lstStyle/>
          <a:p>
            <a:r>
              <a:rPr lang="fr-FR" sz="2800" dirty="0"/>
              <a:t>Vous devez développer une application en Java : </a:t>
            </a:r>
          </a:p>
          <a:p>
            <a:endParaRPr lang="fr-FR" sz="2800" dirty="0"/>
          </a:p>
          <a:p>
            <a:pPr lvl="1"/>
            <a:r>
              <a:rPr lang="fr-FR" sz="2400" dirty="0"/>
              <a:t>permettant de lancer le jeu  </a:t>
            </a:r>
          </a:p>
          <a:p>
            <a:pPr lvl="2"/>
            <a:endParaRPr lang="fr-FR" sz="2000" dirty="0"/>
          </a:p>
          <a:p>
            <a:pPr lvl="2"/>
            <a:r>
              <a:rPr lang="fr-FR" sz="2000" dirty="0" err="1"/>
              <a:t>PlusMoins</a:t>
            </a:r>
            <a:r>
              <a:rPr lang="fr-FR" sz="2000" dirty="0"/>
              <a:t>.</a:t>
            </a:r>
          </a:p>
          <a:p>
            <a:pPr lvl="2"/>
            <a:endParaRPr lang="fr-FR" sz="2000" dirty="0"/>
          </a:p>
          <a:p>
            <a:pPr lvl="1"/>
            <a:endParaRPr lang="fr-FR" sz="2400" dirty="0"/>
          </a:p>
          <a:p>
            <a:pPr lvl="1"/>
            <a:r>
              <a:rPr lang="fr-FR" sz="2400" dirty="0"/>
              <a:t>Le jeu sera joué selon 3 modes :</a:t>
            </a:r>
          </a:p>
        </p:txBody>
      </p:sp>
      <p:sp>
        <p:nvSpPr>
          <p:cNvPr id="6" name="Espace réservé du contenu 13">
            <a:extLst>
              <a:ext uri="{FF2B5EF4-FFF2-40B4-BE49-F238E27FC236}">
                <a16:creationId xmlns:a16="http://schemas.microsoft.com/office/drawing/2014/main" id="{04AF595A-8242-419C-AFA2-EEF06B5BADE2}"/>
              </a:ext>
            </a:extLst>
          </p:cNvPr>
          <p:cNvSpPr txBox="1">
            <a:spLocks/>
          </p:cNvSpPr>
          <p:nvPr/>
        </p:nvSpPr>
        <p:spPr>
          <a:xfrm>
            <a:off x="6600056" y="3501008"/>
            <a:ext cx="5256584" cy="324036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Mode </a:t>
            </a:r>
            <a:r>
              <a:rPr lang="fr-FR" i="1" dirty="0"/>
              <a:t>challenger</a:t>
            </a:r>
            <a:r>
              <a:rPr lang="fr-FR" dirty="0"/>
              <a:t> </a:t>
            </a:r>
          </a:p>
          <a:p>
            <a:pPr lvl="1"/>
            <a:r>
              <a:rPr lang="fr-FR" dirty="0"/>
              <a:t>où vous devez trouver la combinaison secrète de l'ordinateur</a:t>
            </a:r>
          </a:p>
          <a:p>
            <a:r>
              <a:rPr lang="fr-FR" dirty="0"/>
              <a:t>Mode </a:t>
            </a:r>
            <a:r>
              <a:rPr lang="fr-FR" i="1" dirty="0"/>
              <a:t>défenseur</a:t>
            </a:r>
            <a:r>
              <a:rPr lang="fr-FR" dirty="0"/>
              <a:t> </a:t>
            </a:r>
          </a:p>
          <a:p>
            <a:pPr lvl="1"/>
            <a:r>
              <a:rPr lang="fr-FR" dirty="0"/>
              <a:t>où c'est à l'ordinateur de trouver votre combinaison secrète</a:t>
            </a:r>
          </a:p>
          <a:p>
            <a:r>
              <a:rPr lang="fr-FR" dirty="0"/>
              <a:t>Mode </a:t>
            </a:r>
            <a:r>
              <a:rPr lang="fr-FR" i="1" dirty="0"/>
              <a:t>duel</a:t>
            </a:r>
            <a:r>
              <a:rPr lang="fr-FR" dirty="0"/>
              <a:t> </a:t>
            </a:r>
          </a:p>
          <a:p>
            <a:pPr lvl="1"/>
            <a:r>
              <a:rPr lang="fr-FR" dirty="0"/>
              <a:t>où l'ordinateur et vous jouez tour à tour, le premier à trouver la combinaison secrète de l'autre a gagné</a:t>
            </a:r>
          </a:p>
        </p:txBody>
      </p:sp>
      <p:sp>
        <p:nvSpPr>
          <p:cNvPr id="2" name="Accolade ouvrante 1">
            <a:extLst>
              <a:ext uri="{FF2B5EF4-FFF2-40B4-BE49-F238E27FC236}">
                <a16:creationId xmlns:a16="http://schemas.microsoft.com/office/drawing/2014/main" id="{5ED87EDB-723B-4997-A148-9F5594C2B744}"/>
              </a:ext>
            </a:extLst>
          </p:cNvPr>
          <p:cNvSpPr/>
          <p:nvPr/>
        </p:nvSpPr>
        <p:spPr>
          <a:xfrm>
            <a:off x="6240016" y="3287948"/>
            <a:ext cx="720080" cy="3240360"/>
          </a:xfrm>
          <a:prstGeom prst="leftBrace">
            <a:avLst>
              <a:gd name="adj1" fmla="val 8333"/>
              <a:gd name="adj2" fmla="val 5050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itre 12">
            <a:extLst>
              <a:ext uri="{FF2B5EF4-FFF2-40B4-BE49-F238E27FC236}">
                <a16:creationId xmlns:a16="http://schemas.microsoft.com/office/drawing/2014/main" id="{F11CA639-097F-4845-8DD3-1D355CB29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582" y="185411"/>
            <a:ext cx="11665296" cy="651301"/>
          </a:xfrm>
        </p:spPr>
        <p:txBody>
          <a:bodyPr rtlCol="0">
            <a:normAutofit/>
          </a:bodyPr>
          <a:lstStyle/>
          <a:p>
            <a:pPr algn="ctr"/>
            <a:r>
              <a:rPr lang="fr-FR" sz="3200" dirty="0"/>
              <a:t>Projet 3 - Cahier des charges. Fonctions attendues</a:t>
            </a:r>
          </a:p>
        </p:txBody>
      </p:sp>
    </p:spTree>
    <p:extLst>
      <p:ext uri="{BB962C8B-B14F-4D97-AF65-F5344CB8AC3E}">
        <p14:creationId xmlns:p14="http://schemas.microsoft.com/office/powerpoint/2010/main" val="2529090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>
          <a:xfrm>
            <a:off x="767408" y="1772816"/>
            <a:ext cx="10831970" cy="4392488"/>
          </a:xfrm>
        </p:spPr>
        <p:txBody>
          <a:bodyPr rtlCol="0">
            <a:normAutofit/>
          </a:bodyPr>
          <a:lstStyle/>
          <a:p>
            <a:r>
              <a:rPr lang="fr-FR" sz="2400" dirty="0"/>
              <a:t>Au démarrage, l'utilisateur choisit le jeu plus/Moins.</a:t>
            </a:r>
          </a:p>
          <a:p>
            <a:r>
              <a:rPr lang="fr-FR" sz="2400" dirty="0"/>
              <a:t>L'utilisateur sélectionne le mode de son choix. L'application lance le jeu  dans le mode sélectionné .</a:t>
            </a:r>
          </a:p>
          <a:p>
            <a:r>
              <a:rPr lang="fr-FR" sz="2400" dirty="0"/>
              <a:t>L'utilisateur joue. S'il perd, l'application affiche la solution.</a:t>
            </a:r>
          </a:p>
          <a:p>
            <a:r>
              <a:rPr lang="fr-FR" sz="2400" dirty="0"/>
              <a:t>À la fin de la partie, l'utilisateur peut choisir :</a:t>
            </a:r>
          </a:p>
          <a:p>
            <a:pPr lvl="1"/>
            <a:r>
              <a:rPr lang="fr-FR" sz="2000" dirty="0"/>
              <a:t>de rejouer au même jeu</a:t>
            </a:r>
          </a:p>
          <a:p>
            <a:pPr lvl="1"/>
            <a:r>
              <a:rPr lang="fr-FR" sz="2000" dirty="0"/>
              <a:t>de lancer le jeu  dans un autre mode</a:t>
            </a:r>
          </a:p>
          <a:p>
            <a:pPr lvl="1"/>
            <a:r>
              <a:rPr lang="fr-FR" sz="2000" dirty="0"/>
              <a:t>de quitter l'application</a:t>
            </a:r>
          </a:p>
        </p:txBody>
      </p:sp>
      <p:sp>
        <p:nvSpPr>
          <p:cNvPr id="10" name="Titre 12">
            <a:extLst>
              <a:ext uri="{FF2B5EF4-FFF2-40B4-BE49-F238E27FC236}">
                <a16:creationId xmlns:a16="http://schemas.microsoft.com/office/drawing/2014/main" id="{13EF7654-AA1C-4C2F-AB22-985A8AE38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582" y="185411"/>
            <a:ext cx="11665296" cy="651301"/>
          </a:xfrm>
        </p:spPr>
        <p:txBody>
          <a:bodyPr rtlCol="0">
            <a:normAutofit/>
          </a:bodyPr>
          <a:lstStyle/>
          <a:p>
            <a:pPr algn="ctr"/>
            <a:r>
              <a:rPr lang="fr-FR" sz="3200" dirty="0"/>
              <a:t>Projet 3 - Cahier des charges. Fonctions attendues</a:t>
            </a:r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19BA1C-69A1-4BF3-8A8F-7CB014B4DC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400" y="1700808"/>
            <a:ext cx="10801200" cy="4320480"/>
          </a:xfrm>
        </p:spPr>
        <p:txBody>
          <a:bodyPr>
            <a:normAutofit/>
          </a:bodyPr>
          <a:lstStyle/>
          <a:p>
            <a:r>
              <a:rPr lang="fr-FR" sz="1900" dirty="0"/>
              <a:t>Il doit être possible de lancer l'application dans un mode "développeur". </a:t>
            </a:r>
          </a:p>
          <a:p>
            <a:pPr lvl="1"/>
            <a:r>
              <a:rPr lang="fr-FR" sz="1900" dirty="0"/>
              <a:t>Dans ce mode la solution est affichée dès le début. </a:t>
            </a:r>
          </a:p>
          <a:p>
            <a:r>
              <a:rPr lang="fr-FR" sz="1900" dirty="0"/>
              <a:t>Ceci est à réaliser avec les mécanismes suivants :</a:t>
            </a:r>
          </a:p>
          <a:p>
            <a:pPr lvl="1"/>
            <a:r>
              <a:rPr lang="fr-FR" sz="1900" dirty="0"/>
              <a:t>Passage d'un paramètre au lancement de l'application</a:t>
            </a:r>
          </a:p>
          <a:p>
            <a:pPr lvl="1"/>
            <a:r>
              <a:rPr lang="fr-FR" sz="1900" dirty="0"/>
              <a:t>Propriété spécifique dans le fichier de configuration</a:t>
            </a:r>
          </a:p>
          <a:p>
            <a:r>
              <a:rPr lang="fr-FR" sz="1800" dirty="0"/>
              <a:t>Un fichier de configuration (</a:t>
            </a:r>
            <a:r>
              <a:rPr lang="fr-FR" sz="1800" dirty="0" err="1"/>
              <a:t>params.properties</a:t>
            </a:r>
            <a:r>
              <a:rPr lang="fr-FR" sz="1800" dirty="0"/>
              <a:t>) permettra de paramétrer l'application</a:t>
            </a:r>
            <a:endParaRPr lang="fr-FR" sz="1800" dirty="0">
              <a:solidFill>
                <a:srgbClr val="FF0000"/>
              </a:solidFill>
            </a:endParaRPr>
          </a:p>
          <a:p>
            <a:pPr lvl="2"/>
            <a:r>
              <a:rPr lang="fr-FR" dirty="0"/>
              <a:t>le nombre de cases de la combinaison secrète;</a:t>
            </a:r>
          </a:p>
          <a:p>
            <a:pPr lvl="2"/>
            <a:r>
              <a:rPr lang="fr-FR" dirty="0"/>
              <a:t>le nombre d'essais possibles.</a:t>
            </a:r>
          </a:p>
        </p:txBody>
      </p:sp>
      <p:sp>
        <p:nvSpPr>
          <p:cNvPr id="8" name="Titre 12">
            <a:extLst>
              <a:ext uri="{FF2B5EF4-FFF2-40B4-BE49-F238E27FC236}">
                <a16:creationId xmlns:a16="http://schemas.microsoft.com/office/drawing/2014/main" id="{99ADB023-3CA8-4FB1-A1D3-6F088E772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582" y="185411"/>
            <a:ext cx="11665296" cy="651301"/>
          </a:xfrm>
        </p:spPr>
        <p:txBody>
          <a:bodyPr rtlCol="0">
            <a:normAutofit/>
          </a:bodyPr>
          <a:lstStyle/>
          <a:p>
            <a:pPr algn="ctr"/>
            <a:r>
              <a:rPr lang="fr-FR" sz="3200" dirty="0"/>
              <a:t>Projet 3 - Cahier des charges. Fonctions attendues</a:t>
            </a:r>
          </a:p>
        </p:txBody>
      </p:sp>
    </p:spTree>
    <p:extLst>
      <p:ext uri="{BB962C8B-B14F-4D97-AF65-F5344CB8AC3E}">
        <p14:creationId xmlns:p14="http://schemas.microsoft.com/office/powerpoint/2010/main" val="2739869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1F761ED2-9974-43BF-9136-88834A1FCA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4690" y="1628800"/>
            <a:ext cx="9721080" cy="1872208"/>
          </a:xfrm>
        </p:spPr>
        <p:txBody>
          <a:bodyPr>
            <a:normAutofit/>
          </a:bodyPr>
          <a:lstStyle/>
          <a:p>
            <a:pPr lvl="1"/>
            <a:r>
              <a:rPr lang="fr-FR" sz="2400" dirty="0"/>
              <a:t>Fournir le code source sous GitHub, le fichier de configuration</a:t>
            </a:r>
          </a:p>
          <a:p>
            <a:pPr lvl="1"/>
            <a:r>
              <a:rPr lang="fr-FR" sz="2400" dirty="0"/>
              <a:t>Un README pour compiler, lancer</a:t>
            </a:r>
          </a:p>
        </p:txBody>
      </p:sp>
      <p:sp>
        <p:nvSpPr>
          <p:cNvPr id="11" name="Titre 12">
            <a:extLst>
              <a:ext uri="{FF2B5EF4-FFF2-40B4-BE49-F238E27FC236}">
                <a16:creationId xmlns:a16="http://schemas.microsoft.com/office/drawing/2014/main" id="{F7C474D8-20AD-42A2-8A0F-180F8CC15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582" y="185411"/>
            <a:ext cx="11665296" cy="651301"/>
          </a:xfrm>
        </p:spPr>
        <p:txBody>
          <a:bodyPr rtlCol="0">
            <a:normAutofit/>
          </a:bodyPr>
          <a:lstStyle/>
          <a:p>
            <a:r>
              <a:rPr lang="fr-FR" sz="3200" dirty="0"/>
              <a:t>Projet 3 - Cahier des charges. Prérequis techniques</a:t>
            </a:r>
          </a:p>
        </p:txBody>
      </p:sp>
    </p:spTree>
    <p:extLst>
      <p:ext uri="{BB962C8B-B14F-4D97-AF65-F5344CB8AC3E}">
        <p14:creationId xmlns:p14="http://schemas.microsoft.com/office/powerpoint/2010/main" val="1706582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B71B6E-3A06-4BDB-8A0C-B3692C347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7488" y="452264"/>
            <a:ext cx="9144000" cy="619472"/>
          </a:xfrm>
        </p:spPr>
        <p:txBody>
          <a:bodyPr/>
          <a:lstStyle/>
          <a:p>
            <a:r>
              <a:rPr lang="fr-FR" dirty="0"/>
              <a:t>Points d’attention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A8A7BB0-A102-4BA0-9DBB-E07A7BDD0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400" y="1071736"/>
            <a:ext cx="9972600" cy="5024264"/>
          </a:xfrm>
        </p:spPr>
        <p:txBody>
          <a:bodyPr>
            <a:normAutofit/>
          </a:bodyPr>
          <a:lstStyle/>
          <a:p>
            <a:r>
              <a:rPr lang="fr-FR" dirty="0"/>
              <a:t>Le fichier paramètre est construit si absent. </a:t>
            </a:r>
          </a:p>
          <a:p>
            <a:r>
              <a:rPr lang="fr-FR" dirty="0"/>
              <a:t>La plage de tolérance est contrôlée</a:t>
            </a:r>
          </a:p>
          <a:p>
            <a:r>
              <a:rPr lang="fr-FR" dirty="0"/>
              <a:t>Pour mutualiser, j’utilise les interfaces fonctionnelles </a:t>
            </a:r>
            <a:r>
              <a:rPr lang="fr-FR" dirty="0" err="1"/>
              <a:t>Function</a:t>
            </a:r>
            <a:r>
              <a:rPr lang="fr-FR" dirty="0"/>
              <a:t>, Consumer, Supplier</a:t>
            </a:r>
          </a:p>
          <a:p>
            <a:r>
              <a:rPr lang="fr-FR" dirty="0"/>
              <a:t>Pour les I/O de l’IHM, j’utilise la classe Scanner comme vue dans le cours</a:t>
            </a:r>
          </a:p>
          <a:p>
            <a:r>
              <a:rPr lang="fr-FR" dirty="0"/>
              <a:t>L’algo du mode défenseur est un min-max like</a:t>
            </a:r>
          </a:p>
          <a:p>
            <a:r>
              <a:rPr lang="fr-FR" dirty="0"/>
              <a:t>J’utilise les </a:t>
            </a:r>
            <a:r>
              <a:rPr lang="fr-FR" dirty="0" err="1"/>
              <a:t>Enum</a:t>
            </a:r>
            <a:r>
              <a:rPr lang="fr-FR" dirty="0"/>
              <a:t> pour avoir des constantes (pas de redondance, simplicité pour nommer un élément d’un tableau)</a:t>
            </a:r>
          </a:p>
          <a:p>
            <a:r>
              <a:rPr lang="fr-FR" dirty="0"/>
              <a:t>J’utilise un gestionnaire d »exception pour faciliter le cas de l’escape char ( envoi d’un signal…)</a:t>
            </a:r>
          </a:p>
          <a:p>
            <a:r>
              <a:rPr lang="fr-FR" dirty="0"/>
              <a:t>L’interface me sert comme contrat, supertype et un fichier ++ classes</a:t>
            </a:r>
          </a:p>
        </p:txBody>
      </p:sp>
    </p:spTree>
    <p:extLst>
      <p:ext uri="{BB962C8B-B14F-4D97-AF65-F5344CB8AC3E}">
        <p14:creationId xmlns:p14="http://schemas.microsoft.com/office/powerpoint/2010/main" val="3880053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A8458116-EC36-4E14-8E15-05E1D0FD1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268760"/>
            <a:ext cx="9144000" cy="3672408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Merci pour attention.</a:t>
            </a:r>
            <a:br>
              <a:rPr lang="fr-FR" dirty="0"/>
            </a:br>
            <a:br>
              <a:rPr lang="fr-FR" dirty="0"/>
            </a:br>
            <a:br>
              <a:rPr lang="fr-FR" dirty="0"/>
            </a:br>
            <a:br>
              <a:rPr lang="fr-FR" dirty="0"/>
            </a:br>
            <a:br>
              <a:rPr lang="fr-FR" dirty="0"/>
            </a:br>
            <a:br>
              <a:rPr lang="fr-FR" dirty="0"/>
            </a:br>
            <a:r>
              <a:rPr lang="fr-FR" dirty="0"/>
              <a:t>Auriez-vous des questions ?</a:t>
            </a:r>
          </a:p>
        </p:txBody>
      </p:sp>
    </p:spTree>
    <p:extLst>
      <p:ext uri="{BB962C8B-B14F-4D97-AF65-F5344CB8AC3E}">
        <p14:creationId xmlns:p14="http://schemas.microsoft.com/office/powerpoint/2010/main" val="3446152666"/>
      </p:ext>
    </p:extLst>
  </p:cSld>
  <p:clrMapOvr>
    <a:masterClrMapping/>
  </p:clrMapOvr>
</p:sld>
</file>

<file path=ppt/theme/theme1.xml><?xml version="1.0" encoding="utf-8"?>
<a:theme xmlns:a="http://schemas.openxmlformats.org/drawingml/2006/main" name="Technologie informatique 16: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1788_TF02901026_TF02901026.potx" id="{5B96A3B2-8F6C-4C57-AD71-65ECFD3B95A9}" vid="{BBAB43E6-1C62-4FD6-865E-EDACF7274DEC}"/>
    </a:ext>
  </a:extLst>
</a:theme>
</file>

<file path=ppt/theme/theme2.xml><?xml version="1.0" encoding="utf-8"?>
<a:theme xmlns:a="http://schemas.openxmlformats.org/drawingml/2006/main" name="Thème Offic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4098515-0C12-46CF-BC7C-69B4A13CD5FA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technologique circuit imprimé pour professionnels (grand écran)</Template>
  <TotalTime>0</TotalTime>
  <Words>245</Words>
  <Application>Microsoft Office PowerPoint</Application>
  <PresentationFormat>Grand écran</PresentationFormat>
  <Paragraphs>47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Candara</vt:lpstr>
      <vt:lpstr>Consolas</vt:lpstr>
      <vt:lpstr>Technologie informatique 16:9</vt:lpstr>
      <vt:lpstr>Parcours developpeur java – OpenClassRooms  Projet 3</vt:lpstr>
      <vt:lpstr>Projet 3 - Cahier des charges. Fonctions attendues</vt:lpstr>
      <vt:lpstr>Projet 3 - Cahier des charges. Fonctions attendues</vt:lpstr>
      <vt:lpstr>Projet 3 - Cahier des charges. Fonctions attendues</vt:lpstr>
      <vt:lpstr>Projet 3 - Cahier des charges. Prérequis techniques</vt:lpstr>
      <vt:lpstr>Points d’attention</vt:lpstr>
      <vt:lpstr>Merci pour attention.      Auriez-vous des questions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2019-04-05T13:23:00Z</dcterms:created>
  <dcterms:modified xsi:type="dcterms:W3CDTF">2019-04-15T16:08:49Z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